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8" r:id="rId2"/>
    <p:sldMasterId id="2147483666" r:id="rId3"/>
    <p:sldMasterId id="2147483674" r:id="rId4"/>
  </p:sldMasterIdLst>
  <p:notesMasterIdLst>
    <p:notesMasterId r:id="rId59"/>
  </p:notesMasterIdLst>
  <p:sldIdLst>
    <p:sldId id="257" r:id="rId5"/>
    <p:sldId id="268" r:id="rId6"/>
    <p:sldId id="269" r:id="rId7"/>
    <p:sldId id="263" r:id="rId8"/>
    <p:sldId id="264" r:id="rId9"/>
    <p:sldId id="2241" r:id="rId10"/>
    <p:sldId id="2283" r:id="rId11"/>
    <p:sldId id="2242" r:id="rId12"/>
    <p:sldId id="2461" r:id="rId13"/>
    <p:sldId id="2462" r:id="rId14"/>
    <p:sldId id="2500" r:id="rId15"/>
    <p:sldId id="2486" r:id="rId16"/>
    <p:sldId id="2495" r:id="rId17"/>
    <p:sldId id="2487" r:id="rId18"/>
    <p:sldId id="1865" r:id="rId19"/>
    <p:sldId id="2488" r:id="rId20"/>
    <p:sldId id="1890" r:id="rId21"/>
    <p:sldId id="2490" r:id="rId22"/>
    <p:sldId id="2491" r:id="rId23"/>
    <p:sldId id="2370" r:id="rId24"/>
    <p:sldId id="2492" r:id="rId25"/>
    <p:sldId id="2371" r:id="rId26"/>
    <p:sldId id="2397" r:id="rId27"/>
    <p:sldId id="2494" r:id="rId28"/>
    <p:sldId id="287" r:id="rId29"/>
    <p:sldId id="2484" r:id="rId30"/>
    <p:sldId id="1642" r:id="rId31"/>
    <p:sldId id="2464" r:id="rId32"/>
    <p:sldId id="1666" r:id="rId33"/>
    <p:sldId id="1667" r:id="rId34"/>
    <p:sldId id="2496" r:id="rId35"/>
    <p:sldId id="2067" r:id="rId36"/>
    <p:sldId id="1643" r:id="rId37"/>
    <p:sldId id="2068" r:id="rId38"/>
    <p:sldId id="738" r:id="rId39"/>
    <p:sldId id="745" r:id="rId40"/>
    <p:sldId id="747" r:id="rId41"/>
    <p:sldId id="746" r:id="rId42"/>
    <p:sldId id="744" r:id="rId43"/>
    <p:sldId id="748" r:id="rId44"/>
    <p:sldId id="2497" r:id="rId45"/>
    <p:sldId id="2502" r:id="rId46"/>
    <p:sldId id="313" r:id="rId47"/>
    <p:sldId id="314" r:id="rId48"/>
    <p:sldId id="316" r:id="rId49"/>
    <p:sldId id="312" r:id="rId50"/>
    <p:sldId id="315" r:id="rId51"/>
    <p:sldId id="2489" r:id="rId52"/>
    <p:sldId id="2434" r:id="rId53"/>
    <p:sldId id="289" r:id="rId54"/>
    <p:sldId id="290" r:id="rId55"/>
    <p:sldId id="291" r:id="rId56"/>
    <p:sldId id="292" r:id="rId57"/>
    <p:sldId id="293" r:id="rId58"/>
  </p:sldIdLst>
  <p:sldSz cx="12192000" cy="6858000"/>
  <p:notesSz cx="6950075" cy="9236075"/>
  <p:embeddedFontLst>
    <p:embeddedFont>
      <p:font typeface="Arial Narrow" panose="020B0606020202030204" pitchFamily="34" charset="0"/>
      <p:regular r:id="rId60"/>
      <p:bold r:id="rId61"/>
      <p:italic r:id="rId62"/>
      <p:boldItalic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8468377-6488-4ACE-8EFF-AF1E32BA016A}">
          <p14:sldIdLst>
            <p14:sldId id="257"/>
            <p14:sldId id="268"/>
            <p14:sldId id="269"/>
            <p14:sldId id="263"/>
            <p14:sldId id="264"/>
          </p14:sldIdLst>
        </p14:section>
        <p14:section name="Default Section" id="{1B7E4B1D-D170-41C5-BE0D-78D2920440B7}">
          <p14:sldIdLst>
            <p14:sldId id="2241"/>
            <p14:sldId id="2283"/>
            <p14:sldId id="2242"/>
            <p14:sldId id="2461"/>
            <p14:sldId id="2462"/>
            <p14:sldId id="2500"/>
            <p14:sldId id="2486"/>
            <p14:sldId id="2495"/>
            <p14:sldId id="2487"/>
            <p14:sldId id="1865"/>
            <p14:sldId id="2488"/>
            <p14:sldId id="1890"/>
            <p14:sldId id="2490"/>
            <p14:sldId id="2491"/>
            <p14:sldId id="2370"/>
            <p14:sldId id="2492"/>
            <p14:sldId id="2371"/>
            <p14:sldId id="2397"/>
            <p14:sldId id="2494"/>
            <p14:sldId id="287"/>
            <p14:sldId id="2484"/>
            <p14:sldId id="1642"/>
            <p14:sldId id="2464"/>
            <p14:sldId id="1666"/>
            <p14:sldId id="1667"/>
            <p14:sldId id="2496"/>
            <p14:sldId id="2067"/>
            <p14:sldId id="1643"/>
            <p14:sldId id="2068"/>
            <p14:sldId id="738"/>
            <p14:sldId id="745"/>
            <p14:sldId id="747"/>
            <p14:sldId id="746"/>
            <p14:sldId id="744"/>
            <p14:sldId id="748"/>
            <p14:sldId id="2497"/>
            <p14:sldId id="2502"/>
            <p14:sldId id="313"/>
            <p14:sldId id="314"/>
            <p14:sldId id="316"/>
            <p14:sldId id="312"/>
            <p14:sldId id="315"/>
            <p14:sldId id="2489"/>
            <p14:sldId id="2434"/>
            <p14:sldId id="289"/>
            <p14:sldId id="290"/>
            <p14:sldId id="291"/>
            <p14:sldId id="292"/>
            <p14:sldId id="29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192E"/>
    <a:srgbClr val="0020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72" autoAdjust="0"/>
    <p:restoredTop sz="93220" autoAdjust="0"/>
  </p:normalViewPr>
  <p:slideViewPr>
    <p:cSldViewPr snapToGrid="0">
      <p:cViewPr varScale="1">
        <p:scale>
          <a:sx n="148" d="100"/>
          <a:sy n="148" d="100"/>
        </p:scale>
        <p:origin x="600" y="12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font" Target="fonts/font4.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font" Target="fonts/font2.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1.fntdata"/><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5E924B32-E70C-411A-B510-C39819924435}" type="datetimeFigureOut">
              <a:rPr lang="en-US" smtClean="0"/>
              <a:t>6/10/2025</a:t>
            </a:fld>
            <a:endParaRPr lang="en-US" dirty="0"/>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44D0C840-3198-41FB-8378-C781B8A85CFB}" type="slidenum">
              <a:rPr lang="en-US" smtClean="0"/>
              <a:t>‹#›</a:t>
            </a:fld>
            <a:endParaRPr lang="en-US" dirty="0"/>
          </a:p>
        </p:txBody>
      </p:sp>
    </p:spTree>
    <p:extLst>
      <p:ext uri="{BB962C8B-B14F-4D97-AF65-F5344CB8AC3E}">
        <p14:creationId xmlns:p14="http://schemas.microsoft.com/office/powerpoint/2010/main" val="1621263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14847-1201-65EC-72CF-F316670181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3FDB0B-A961-8198-F45A-989A4DFF43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D5A4C3-8987-E626-9E61-9E1E1AFD195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EF5E1C9-98E9-A67E-D8CA-AA5BC51D8D3D}"/>
              </a:ext>
            </a:extLst>
          </p:cNvPr>
          <p:cNvSpPr>
            <a:spLocks noGrp="1"/>
          </p:cNvSpPr>
          <p:nvPr>
            <p:ph type="sldNum" sz="quarter" idx="5"/>
          </p:nvPr>
        </p:nvSpPr>
        <p:spPr/>
        <p:txBody>
          <a:bodyPr/>
          <a:lstStyle/>
          <a:p>
            <a:fld id="{44D0C840-3198-41FB-8378-C781B8A85CFB}" type="slidenum">
              <a:rPr lang="en-US" smtClean="0"/>
              <a:t>8</a:t>
            </a:fld>
            <a:endParaRPr lang="en-US" dirty="0"/>
          </a:p>
        </p:txBody>
      </p:sp>
    </p:spTree>
    <p:extLst>
      <p:ext uri="{BB962C8B-B14F-4D97-AF65-F5344CB8AC3E}">
        <p14:creationId xmlns:p14="http://schemas.microsoft.com/office/powerpoint/2010/main" val="1555143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D0C840-3198-41FB-8378-C781B8A85C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500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947DB-9935-8A2F-DEA0-FCB139DC7A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EA08D2-0877-9D36-8847-4ACF004DD3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76F153-3E89-8480-E748-CD1713D01C8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DF0CECF-DEEE-5F24-707E-7FF01C5DA590}"/>
              </a:ext>
            </a:extLst>
          </p:cNvPr>
          <p:cNvSpPr>
            <a:spLocks noGrp="1"/>
          </p:cNvSpPr>
          <p:nvPr>
            <p:ph type="sldNum" sz="quarter" idx="5"/>
          </p:nvPr>
        </p:nvSpPr>
        <p:spPr/>
        <p:txBody>
          <a:bodyPr/>
          <a:lstStyle/>
          <a:p>
            <a:fld id="{44D0C840-3198-41FB-8378-C781B8A85CFB}" type="slidenum">
              <a:rPr lang="en-US" smtClean="0"/>
              <a:t>18</a:t>
            </a:fld>
            <a:endParaRPr lang="en-US" dirty="0"/>
          </a:p>
        </p:txBody>
      </p:sp>
    </p:spTree>
    <p:extLst>
      <p:ext uri="{BB962C8B-B14F-4D97-AF65-F5344CB8AC3E}">
        <p14:creationId xmlns:p14="http://schemas.microsoft.com/office/powerpoint/2010/main" val="2800659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61B1F-C461-B49D-4914-5D7E842245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1C99E0-E2A4-A224-1765-446C8201F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E19922-295D-BE6D-88CA-86028BFCAAE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C46FB2-78FA-F4A4-C449-583A09FEBD9E}"/>
              </a:ext>
            </a:extLst>
          </p:cNvPr>
          <p:cNvSpPr>
            <a:spLocks noGrp="1"/>
          </p:cNvSpPr>
          <p:nvPr>
            <p:ph type="sldNum" sz="quarter" idx="5"/>
          </p:nvPr>
        </p:nvSpPr>
        <p:spPr/>
        <p:txBody>
          <a:bodyPr/>
          <a:lstStyle/>
          <a:p>
            <a:fld id="{44D0C840-3198-41FB-8378-C781B8A85CFB}" type="slidenum">
              <a:rPr lang="en-US" smtClean="0"/>
              <a:t>19</a:t>
            </a:fld>
            <a:endParaRPr lang="en-US" dirty="0"/>
          </a:p>
        </p:txBody>
      </p:sp>
    </p:spTree>
    <p:extLst>
      <p:ext uri="{BB962C8B-B14F-4D97-AF65-F5344CB8AC3E}">
        <p14:creationId xmlns:p14="http://schemas.microsoft.com/office/powerpoint/2010/main" val="921453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00AF5-51B4-7820-6077-3F5EDCA34F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C0BA3F-BA0A-2DC4-5746-E561C6DA30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25A70F-23A6-2C3B-5667-804A3ACB32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3FE6BE-C812-9394-408D-18B324D25C0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E764E8-BCF6-4518-BD68-DCA7E24C4C5A}" type="slidenum">
              <a:rPr kumimoji="0" lang="en-US"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0639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2F739-8D4F-085F-2747-0230CA99F3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96F19-6926-4DD5-B7B0-7CD4CB13EF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ADD1D5-AAF0-89B4-2E2E-15693942A1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100FDB-8F25-CC2E-AD98-C4D0E3DBAA7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E764E8-BCF6-4518-BD68-DCA7E24C4C5A}" type="slidenum">
              <a:rPr kumimoji="0" lang="en-US"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3150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18B07-E120-15E7-2EA9-AA1BD1E6B9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A30F1E-BD29-B061-B18E-DA9571B481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84496A-442A-1E47-EC19-9BA626D0E7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E6ED99-313D-094D-14FA-DC4FA933AAD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E764E8-BCF6-4518-BD68-DCA7E24C4C5A}" type="slidenum">
              <a:rPr kumimoji="0" lang="en-US"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0664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D0C840-3198-41FB-8378-C781B8A85C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5106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02892" rtl="0" eaLnBrk="1" fontAlgn="base" latinLnBrk="0" hangingPunct="1">
              <a:lnSpc>
                <a:spcPct val="100000"/>
              </a:lnSpc>
              <a:spcBef>
                <a:spcPct val="0"/>
              </a:spcBef>
              <a:spcAft>
                <a:spcPct val="0"/>
              </a:spcAft>
              <a:buClrTx/>
              <a:buSzTx/>
              <a:buFontTx/>
              <a:buNone/>
              <a:tabLst/>
              <a:defRPr/>
            </a:pPr>
            <a:fld id="{DF35000F-9488-4281-9759-2E903B633FB9}" type="slidenum">
              <a:rPr kumimoji="0" lang="en-US" sz="11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02892" rtl="0" eaLnBrk="1" fontAlgn="base" latinLnBrk="0" hangingPunct="1">
                <a:lnSpc>
                  <a:spcPct val="100000"/>
                </a:lnSpc>
                <a:spcBef>
                  <a:spcPct val="0"/>
                </a:spcBef>
                <a:spcAft>
                  <a:spcPct val="0"/>
                </a:spcAft>
                <a:buClrTx/>
                <a:buSzTx/>
                <a:buFontTx/>
                <a:buNone/>
                <a:tabLst/>
                <a:defRPr/>
              </a:pPr>
              <a:t>35</a:t>
            </a:fld>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986167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D0C840-3198-41FB-8378-C781B8A85CFB}" type="slidenum">
              <a:rPr lang="en-US" smtClean="0"/>
              <a:t>42</a:t>
            </a:fld>
            <a:endParaRPr lang="en-US" dirty="0"/>
          </a:p>
        </p:txBody>
      </p:sp>
    </p:spTree>
    <p:extLst>
      <p:ext uri="{BB962C8B-B14F-4D97-AF65-F5344CB8AC3E}">
        <p14:creationId xmlns:p14="http://schemas.microsoft.com/office/powerpoint/2010/main" val="1632259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D0C840-3198-41FB-8378-C781B8A85CFB}" type="slidenum">
              <a:rPr lang="en-US" smtClean="0"/>
              <a:t>51</a:t>
            </a:fld>
            <a:endParaRPr lang="en-US" dirty="0"/>
          </a:p>
        </p:txBody>
      </p:sp>
    </p:spTree>
    <p:extLst>
      <p:ext uri="{BB962C8B-B14F-4D97-AF65-F5344CB8AC3E}">
        <p14:creationId xmlns:p14="http://schemas.microsoft.com/office/powerpoint/2010/main" val="269146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89518-A811-0D48-040D-A4F57AB4AD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5ED718-5FE0-47BE-F6C4-3299AD6362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CCB216-37A5-A3D9-91B2-7EB0DB4F545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1300F46-18BA-8940-BCFF-007502EC2315}"/>
              </a:ext>
            </a:extLst>
          </p:cNvPr>
          <p:cNvSpPr>
            <a:spLocks noGrp="1"/>
          </p:cNvSpPr>
          <p:nvPr>
            <p:ph type="sldNum" sz="quarter" idx="5"/>
          </p:nvPr>
        </p:nvSpPr>
        <p:spPr/>
        <p:txBody>
          <a:bodyPr/>
          <a:lstStyle/>
          <a:p>
            <a:fld id="{44D0C840-3198-41FB-8378-C781B8A85CFB}" type="slidenum">
              <a:rPr lang="en-US" smtClean="0"/>
              <a:t>9</a:t>
            </a:fld>
            <a:endParaRPr lang="en-US" dirty="0"/>
          </a:p>
        </p:txBody>
      </p:sp>
    </p:spTree>
    <p:extLst>
      <p:ext uri="{BB962C8B-B14F-4D97-AF65-F5344CB8AC3E}">
        <p14:creationId xmlns:p14="http://schemas.microsoft.com/office/powerpoint/2010/main" val="62369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30DEF-823E-E308-FD60-A1BC3BD20C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10B311-8446-8522-27D4-D670C3382A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BA0EA1-8ABA-DDA2-78DE-451AED518AF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B428F30-257C-B904-615B-413F0587EDEE}"/>
              </a:ext>
            </a:extLst>
          </p:cNvPr>
          <p:cNvSpPr>
            <a:spLocks noGrp="1"/>
          </p:cNvSpPr>
          <p:nvPr>
            <p:ph type="sldNum" sz="quarter" idx="5"/>
          </p:nvPr>
        </p:nvSpPr>
        <p:spPr/>
        <p:txBody>
          <a:bodyPr/>
          <a:lstStyle/>
          <a:p>
            <a:fld id="{44D0C840-3198-41FB-8378-C781B8A85CFB}" type="slidenum">
              <a:rPr lang="en-US" smtClean="0"/>
              <a:t>10</a:t>
            </a:fld>
            <a:endParaRPr lang="en-US" dirty="0"/>
          </a:p>
        </p:txBody>
      </p:sp>
    </p:spTree>
    <p:extLst>
      <p:ext uri="{BB962C8B-B14F-4D97-AF65-F5344CB8AC3E}">
        <p14:creationId xmlns:p14="http://schemas.microsoft.com/office/powerpoint/2010/main" val="3977672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6750A-8A39-5557-221A-DBA9477D88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3B7E91-DCEB-82DE-D531-DF1BB92F69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269068-EAA3-EDA3-DDA1-BFE2B38E8D8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8C2B955-0FF9-A704-CDF4-820E9B9CCC85}"/>
              </a:ext>
            </a:extLst>
          </p:cNvPr>
          <p:cNvSpPr>
            <a:spLocks noGrp="1"/>
          </p:cNvSpPr>
          <p:nvPr>
            <p:ph type="sldNum" sz="quarter" idx="5"/>
          </p:nvPr>
        </p:nvSpPr>
        <p:spPr/>
        <p:txBody>
          <a:bodyPr/>
          <a:lstStyle/>
          <a:p>
            <a:fld id="{44D0C840-3198-41FB-8378-C781B8A85CFB}" type="slidenum">
              <a:rPr lang="en-US" smtClean="0"/>
              <a:t>11</a:t>
            </a:fld>
            <a:endParaRPr lang="en-US" dirty="0"/>
          </a:p>
        </p:txBody>
      </p:sp>
    </p:spTree>
    <p:extLst>
      <p:ext uri="{BB962C8B-B14F-4D97-AF65-F5344CB8AC3E}">
        <p14:creationId xmlns:p14="http://schemas.microsoft.com/office/powerpoint/2010/main" val="1581129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C4FB0-4389-DD49-7EE8-ED1B10CE11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515F57-599B-5A3F-438B-C95BA31DC7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2E80BA-0A4B-1AFC-DF26-33107BF4155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674C121-7DCF-C3E1-804C-655A3483A03B}"/>
              </a:ext>
            </a:extLst>
          </p:cNvPr>
          <p:cNvSpPr>
            <a:spLocks noGrp="1"/>
          </p:cNvSpPr>
          <p:nvPr>
            <p:ph type="sldNum" sz="quarter" idx="5"/>
          </p:nvPr>
        </p:nvSpPr>
        <p:spPr/>
        <p:txBody>
          <a:bodyPr/>
          <a:lstStyle/>
          <a:p>
            <a:fld id="{44D0C840-3198-41FB-8378-C781B8A85CFB}" type="slidenum">
              <a:rPr lang="en-US" smtClean="0"/>
              <a:t>12</a:t>
            </a:fld>
            <a:endParaRPr lang="en-US" dirty="0"/>
          </a:p>
        </p:txBody>
      </p:sp>
    </p:spTree>
    <p:extLst>
      <p:ext uri="{BB962C8B-B14F-4D97-AF65-F5344CB8AC3E}">
        <p14:creationId xmlns:p14="http://schemas.microsoft.com/office/powerpoint/2010/main" val="815284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D0C840-3198-41FB-8378-C781B8A85C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8395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AF6BE-A2D9-5555-FD60-5709E265E5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827B68-52E8-6A6A-671F-44FA76E6ED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A867B5-869C-5A8A-6BEB-EE0D42503B5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A502FF8-23AB-6117-0694-B8EB59AC1A43}"/>
              </a:ext>
            </a:extLst>
          </p:cNvPr>
          <p:cNvSpPr>
            <a:spLocks noGrp="1"/>
          </p:cNvSpPr>
          <p:nvPr>
            <p:ph type="sldNum" sz="quarter" idx="5"/>
          </p:nvPr>
        </p:nvSpPr>
        <p:spPr/>
        <p:txBody>
          <a:bodyPr/>
          <a:lstStyle/>
          <a:p>
            <a:fld id="{44D0C840-3198-41FB-8378-C781B8A85CFB}" type="slidenum">
              <a:rPr lang="en-US" smtClean="0"/>
              <a:t>14</a:t>
            </a:fld>
            <a:endParaRPr lang="en-US" dirty="0"/>
          </a:p>
        </p:txBody>
      </p:sp>
    </p:spTree>
    <p:extLst>
      <p:ext uri="{BB962C8B-B14F-4D97-AF65-F5344CB8AC3E}">
        <p14:creationId xmlns:p14="http://schemas.microsoft.com/office/powerpoint/2010/main" val="97571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D0C840-3198-41FB-8378-C781B8A85C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8395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1106D-B41B-B778-A8FD-0C51A5CEFE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29FCA3-FE71-3C9C-1100-17898B0C42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B2B3B8-C6E6-60CB-061B-B6D41C8FDD3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395C1AA-BA0B-B174-3509-9FC10203FFFB}"/>
              </a:ext>
            </a:extLst>
          </p:cNvPr>
          <p:cNvSpPr>
            <a:spLocks noGrp="1"/>
          </p:cNvSpPr>
          <p:nvPr>
            <p:ph type="sldNum" sz="quarter" idx="5"/>
          </p:nvPr>
        </p:nvSpPr>
        <p:spPr/>
        <p:txBody>
          <a:bodyPr/>
          <a:lstStyle/>
          <a:p>
            <a:fld id="{44D0C840-3198-41FB-8378-C781B8A85CFB}" type="slidenum">
              <a:rPr lang="en-US" smtClean="0"/>
              <a:t>16</a:t>
            </a:fld>
            <a:endParaRPr lang="en-US" dirty="0"/>
          </a:p>
        </p:txBody>
      </p:sp>
    </p:spTree>
    <p:extLst>
      <p:ext uri="{BB962C8B-B14F-4D97-AF65-F5344CB8AC3E}">
        <p14:creationId xmlns:p14="http://schemas.microsoft.com/office/powerpoint/2010/main" val="2811530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B7F2B-1DB4-D3C5-A394-F7C024AAED64}"/>
              </a:ext>
            </a:extLst>
          </p:cNvPr>
          <p:cNvSpPr>
            <a:spLocks noGrp="1"/>
          </p:cNvSpPr>
          <p:nvPr>
            <p:ph type="ctrTitle"/>
          </p:nvPr>
        </p:nvSpPr>
        <p:spPr>
          <a:xfrm>
            <a:off x="1524000" y="1122363"/>
            <a:ext cx="9144000" cy="2387600"/>
          </a:xfrm>
        </p:spPr>
        <p:txBody>
          <a:bodyPr anchor="b">
            <a:normAutofit/>
          </a:bodyPr>
          <a:lstStyle>
            <a:lvl1pPr algn="ctr">
              <a:defRPr sz="4000">
                <a:solidFill>
                  <a:srgbClr val="00205B"/>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08083F07-AE63-2B6D-4FA3-29F682D1AF5B}"/>
              </a:ext>
            </a:extLst>
          </p:cNvPr>
          <p:cNvSpPr>
            <a:spLocks noGrp="1"/>
          </p:cNvSpPr>
          <p:nvPr>
            <p:ph type="subTitle" idx="1"/>
          </p:nvPr>
        </p:nvSpPr>
        <p:spPr>
          <a:xfrm>
            <a:off x="1524000" y="3602038"/>
            <a:ext cx="9144000" cy="1655762"/>
          </a:xfrm>
        </p:spPr>
        <p:txBody>
          <a:bodyPr/>
          <a:lstStyle>
            <a:lvl1pPr marL="0" indent="0" algn="ctr">
              <a:buNone/>
              <a:defRPr sz="2400">
                <a:solidFill>
                  <a:srgbClr val="00205B"/>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04772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0E262-4B30-C575-DF14-98FA661BA7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53DE3D-A059-585E-5E50-F02145EAD7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168667-366D-5C16-E1D5-1EC5771568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1048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6CA3C-99FA-2ACC-0E9E-D3800605AD8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212828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7606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F3CF9-3DD1-929D-3853-60FD0F676E14}"/>
              </a:ext>
            </a:extLst>
          </p:cNvPr>
          <p:cNvSpPr>
            <a:spLocks noGrp="1"/>
          </p:cNvSpPr>
          <p:nvPr>
            <p:ph type="title"/>
          </p:nvPr>
        </p:nvSpPr>
        <p:spPr>
          <a:xfrm>
            <a:off x="839788" y="1172308"/>
            <a:ext cx="3932237" cy="885092"/>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9DF179-C666-A163-BCA5-1EA2F76A26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89B148-DC47-0734-EB2C-A853369E26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99663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28361-68CF-2941-605D-97C611689F17}"/>
              </a:ext>
            </a:extLst>
          </p:cNvPr>
          <p:cNvSpPr>
            <a:spLocks noGrp="1"/>
          </p:cNvSpPr>
          <p:nvPr>
            <p:ph type="title"/>
          </p:nvPr>
        </p:nvSpPr>
        <p:spPr>
          <a:xfrm>
            <a:off x="839788" y="1132114"/>
            <a:ext cx="3932237" cy="925286"/>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AE43A0-FFF8-0D74-A6F8-D08E5214FD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782FD8-A1D5-1595-41E9-69A2C8FCDC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205987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ext Placeholder 10"/>
          <p:cNvSpPr>
            <a:spLocks noGrp="1"/>
          </p:cNvSpPr>
          <p:nvPr>
            <p:ph type="body" sz="quarter" idx="13"/>
          </p:nvPr>
        </p:nvSpPr>
        <p:spPr>
          <a:xfrm>
            <a:off x="382694" y="6360950"/>
            <a:ext cx="2902373" cy="376237"/>
          </a:xfrm>
          <a:prstGeom prst="rect">
            <a:avLst/>
          </a:prstGeom>
        </p:spPr>
        <p:txBody>
          <a:bodyPr vert="horz"/>
          <a:lstStyle>
            <a:lvl1pPr algn="l">
              <a:buNone/>
              <a:defRPr sz="1200">
                <a:solidFill>
                  <a:schemeClr val="tx1"/>
                </a:solidFill>
                <a:latin typeface="Arial" panose="020B0604020202020204" pitchFamily="34" charset="0"/>
                <a:cs typeface="Arial" panose="020B0604020202020204" pitchFamily="34" charset="0"/>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10" name="Text Placeholder 10"/>
          <p:cNvSpPr>
            <a:spLocks noGrp="1"/>
          </p:cNvSpPr>
          <p:nvPr>
            <p:ph type="body" sz="quarter" idx="14"/>
          </p:nvPr>
        </p:nvSpPr>
        <p:spPr>
          <a:xfrm>
            <a:off x="3081867" y="6170449"/>
            <a:ext cx="8297333" cy="551026"/>
          </a:xfrm>
          <a:prstGeom prst="rect">
            <a:avLst/>
          </a:prstGeom>
        </p:spPr>
        <p:txBody>
          <a:bodyPr vert="horz"/>
          <a:lstStyle>
            <a:lvl1pPr algn="r">
              <a:buNone/>
              <a:defRPr sz="2500">
                <a:solidFill>
                  <a:srgbClr val="B01D14"/>
                </a:solidFill>
                <a:latin typeface="Arial" panose="020B0604020202020204" pitchFamily="34" charset="0"/>
                <a:cs typeface="Arial" panose="020B0604020202020204" pitchFamily="34" charset="0"/>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11" name="Subtitle 2"/>
          <p:cNvSpPr>
            <a:spLocks noGrp="1"/>
          </p:cNvSpPr>
          <p:nvPr>
            <p:ph type="subTitle" idx="1"/>
          </p:nvPr>
        </p:nvSpPr>
        <p:spPr>
          <a:xfrm>
            <a:off x="382693" y="1828800"/>
            <a:ext cx="9753600" cy="2475725"/>
          </a:xfrm>
          <a:prstGeom prst="rect">
            <a:avLst/>
          </a:prstGeom>
          <a:ln>
            <a:noFill/>
          </a:ln>
        </p:spPr>
        <p:txBody>
          <a:bodyPr/>
          <a:lstStyle>
            <a:lvl1pPr marL="0" marR="0" indent="0" algn="l" defTabSz="457200" rtl="0" eaLnBrk="1" fontAlgn="auto" latinLnBrk="0" hangingPunct="1">
              <a:lnSpc>
                <a:spcPct val="100000"/>
              </a:lnSpc>
              <a:spcBef>
                <a:spcPct val="20000"/>
              </a:spcBef>
              <a:spcAft>
                <a:spcPts val="600"/>
              </a:spcAft>
              <a:buClrTx/>
              <a:buSzTx/>
              <a:buFont typeface="Arial"/>
              <a:buNone/>
              <a:tabLst/>
              <a:defRPr sz="1100" baseline="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Text Placeholder 10"/>
          <p:cNvSpPr>
            <a:spLocks noGrp="1"/>
          </p:cNvSpPr>
          <p:nvPr>
            <p:ph type="body" sz="quarter" idx="15"/>
          </p:nvPr>
        </p:nvSpPr>
        <p:spPr>
          <a:xfrm>
            <a:off x="812800" y="5486401"/>
            <a:ext cx="10566400" cy="668337"/>
          </a:xfrm>
          <a:prstGeom prst="rect">
            <a:avLst/>
          </a:prstGeom>
        </p:spPr>
        <p:txBody>
          <a:bodyPr vert="horz" anchor="ctr" anchorCtr="0"/>
          <a:lstStyle>
            <a:lvl1pPr algn="r">
              <a:buNone/>
              <a:defRPr sz="1600">
                <a:solidFill>
                  <a:schemeClr val="tx1"/>
                </a:solidFill>
                <a:latin typeface="Arial" pitchFamily="34" charset="0"/>
                <a:cs typeface="Arial" pitchFamily="34" charset="0"/>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7077" y="867699"/>
            <a:ext cx="3656923" cy="675336"/>
          </a:xfrm>
          <a:prstGeom prst="rect">
            <a:avLst/>
          </a:prstGeom>
        </p:spPr>
      </p:pic>
    </p:spTree>
    <p:extLst>
      <p:ext uri="{BB962C8B-B14F-4D97-AF65-F5344CB8AC3E}">
        <p14:creationId xmlns:p14="http://schemas.microsoft.com/office/powerpoint/2010/main" val="25587153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Picture 8" descr="Body Pages Logo - COLOR (no tag line).jpg"/>
          <p:cNvPicPr>
            <a:picLocks noChangeAspect="1"/>
          </p:cNvPicPr>
          <p:nvPr userDrawn="1"/>
        </p:nvPicPr>
        <p:blipFill>
          <a:blip r:embed="rId2" cstate="print"/>
          <a:stretch>
            <a:fillRect/>
          </a:stretch>
        </p:blipFill>
        <p:spPr>
          <a:xfrm>
            <a:off x="304800" y="845398"/>
            <a:ext cx="3352800" cy="716702"/>
          </a:xfrm>
          <a:prstGeom prst="rect">
            <a:avLst/>
          </a:prstGeom>
        </p:spPr>
      </p:pic>
      <p:sp>
        <p:nvSpPr>
          <p:cNvPr id="3" name="Text Placeholder 10"/>
          <p:cNvSpPr>
            <a:spLocks noGrp="1"/>
          </p:cNvSpPr>
          <p:nvPr>
            <p:ph type="body" sz="quarter" idx="13"/>
          </p:nvPr>
        </p:nvSpPr>
        <p:spPr>
          <a:xfrm>
            <a:off x="382694" y="6360950"/>
            <a:ext cx="2902373" cy="376237"/>
          </a:xfrm>
          <a:prstGeom prst="rect">
            <a:avLst/>
          </a:prstGeom>
        </p:spPr>
        <p:txBody>
          <a:bodyPr vert="horz"/>
          <a:lstStyle>
            <a:lvl1pPr algn="l">
              <a:buNone/>
              <a:defRPr sz="1200">
                <a:solidFill>
                  <a:schemeClr val="tx1"/>
                </a:solidFill>
                <a:latin typeface="Times New Roman"/>
                <a:cs typeface="Times New Roman"/>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4" name="Text Placeholder 10"/>
          <p:cNvSpPr>
            <a:spLocks noGrp="1"/>
          </p:cNvSpPr>
          <p:nvPr>
            <p:ph type="body" sz="quarter" idx="14"/>
          </p:nvPr>
        </p:nvSpPr>
        <p:spPr>
          <a:xfrm>
            <a:off x="3081867" y="6170449"/>
            <a:ext cx="8297333" cy="551026"/>
          </a:xfrm>
          <a:prstGeom prst="rect">
            <a:avLst/>
          </a:prstGeom>
        </p:spPr>
        <p:txBody>
          <a:bodyPr vert="horz"/>
          <a:lstStyle>
            <a:lvl1pPr algn="r">
              <a:buNone/>
              <a:defRPr sz="2500">
                <a:solidFill>
                  <a:srgbClr val="B01D14"/>
                </a:solidFill>
                <a:latin typeface="Times New Roman"/>
                <a:cs typeface="Times New Roman"/>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5" name="Subtitle 2"/>
          <p:cNvSpPr>
            <a:spLocks noGrp="1"/>
          </p:cNvSpPr>
          <p:nvPr>
            <p:ph type="subTitle" idx="1"/>
          </p:nvPr>
        </p:nvSpPr>
        <p:spPr>
          <a:xfrm>
            <a:off x="382693" y="1828800"/>
            <a:ext cx="4392507" cy="2438401"/>
          </a:xfrm>
          <a:prstGeom prst="rect">
            <a:avLst/>
          </a:prstGeom>
          <a:ln>
            <a:noFill/>
          </a:ln>
        </p:spPr>
        <p:txBody>
          <a:bodyPr/>
          <a:lstStyle>
            <a:lvl1pPr marL="0" marR="0" indent="0" algn="l" defTabSz="457200" rtl="0" eaLnBrk="1" fontAlgn="auto" latinLnBrk="0" hangingPunct="1">
              <a:lnSpc>
                <a:spcPct val="100000"/>
              </a:lnSpc>
              <a:spcBef>
                <a:spcPct val="20000"/>
              </a:spcBef>
              <a:spcAft>
                <a:spcPts val="600"/>
              </a:spcAft>
              <a:buClrTx/>
              <a:buSzTx/>
              <a:buFont typeface="Arial"/>
              <a:buNone/>
              <a:tabLst/>
              <a:defRPr sz="1100" baseline="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Text Placeholder 10"/>
          <p:cNvSpPr>
            <a:spLocks noGrp="1"/>
          </p:cNvSpPr>
          <p:nvPr>
            <p:ph type="body" sz="quarter" idx="15"/>
          </p:nvPr>
        </p:nvSpPr>
        <p:spPr>
          <a:xfrm>
            <a:off x="812800" y="5486401"/>
            <a:ext cx="10566400" cy="668337"/>
          </a:xfrm>
          <a:prstGeom prst="rect">
            <a:avLst/>
          </a:prstGeom>
        </p:spPr>
        <p:txBody>
          <a:bodyPr vert="horz" anchor="ctr" anchorCtr="0"/>
          <a:lstStyle>
            <a:lvl1pPr algn="r">
              <a:buNone/>
              <a:defRPr sz="1600">
                <a:solidFill>
                  <a:schemeClr val="tx1"/>
                </a:solidFill>
                <a:latin typeface="Arial" pitchFamily="34" charset="0"/>
                <a:cs typeface="Arial" pitchFamily="34" charset="0"/>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14" name="Content Placeholder 13"/>
          <p:cNvSpPr>
            <a:spLocks noGrp="1"/>
          </p:cNvSpPr>
          <p:nvPr>
            <p:ph sz="quarter" idx="16"/>
          </p:nvPr>
        </p:nvSpPr>
        <p:spPr>
          <a:xfrm>
            <a:off x="5080000" y="1828800"/>
            <a:ext cx="4775200" cy="2438400"/>
          </a:xfrm>
          <a:prstGeom prst="rect">
            <a:avLst/>
          </a:prstGeom>
        </p:spPr>
        <p:txBody>
          <a:bodyPr/>
          <a:lstStyle>
            <a:lvl1pPr marL="0" indent="0">
              <a:buNone/>
              <a:defRPr sz="1100">
                <a:latin typeface="Arial" pitchFamily="34" charset="0"/>
                <a:cs typeface="Arial" pitchFamily="34" charset="0"/>
              </a:defRPr>
            </a:lvl1pPr>
          </a:lstStyle>
          <a:p>
            <a:pPr lvl="0"/>
            <a:r>
              <a:rPr lang="en-US" dirty="0"/>
              <a:t>Click to edit Master text styles</a:t>
            </a:r>
          </a:p>
        </p:txBody>
      </p:sp>
    </p:spTree>
    <p:extLst>
      <p:ext uri="{BB962C8B-B14F-4D97-AF65-F5344CB8AC3E}">
        <p14:creationId xmlns:p14="http://schemas.microsoft.com/office/powerpoint/2010/main" val="24710311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Formatted bullets one column no subtitle">
    <p:spTree>
      <p:nvGrpSpPr>
        <p:cNvPr id="1" name=""/>
        <p:cNvGrpSpPr/>
        <p:nvPr/>
      </p:nvGrpSpPr>
      <p:grpSpPr>
        <a:xfrm>
          <a:off x="0" y="0"/>
          <a:ext cx="0" cy="0"/>
          <a:chOff x="0" y="0"/>
          <a:chExt cx="0" cy="0"/>
        </a:xfrm>
      </p:grpSpPr>
      <p:sp>
        <p:nvSpPr>
          <p:cNvPr id="9" name="Content Placeholder 8"/>
          <p:cNvSpPr>
            <a:spLocks noGrp="1"/>
          </p:cNvSpPr>
          <p:nvPr>
            <p:ph sz="quarter" idx="19"/>
          </p:nvPr>
        </p:nvSpPr>
        <p:spPr>
          <a:xfrm>
            <a:off x="609600" y="914400"/>
            <a:ext cx="10769600" cy="4876800"/>
          </a:xfrm>
          <a:prstGeom prst="rect">
            <a:avLst/>
          </a:prstGeom>
        </p:spPr>
        <p:txBody>
          <a:bodyPr lIns="90446" tIns="45223" rIns="90446" bIns="45223"/>
          <a:lstStyle>
            <a:lvl1pPr>
              <a:lnSpc>
                <a:spcPct val="130000"/>
              </a:lnSpc>
              <a:spcBef>
                <a:spcPts val="0"/>
              </a:spcBef>
              <a:buFont typeface="Wingdings" pitchFamily="2" charset="2"/>
              <a:buChar char="§"/>
              <a:defRPr sz="1400">
                <a:latin typeface="Arial" panose="020B0604020202020204" pitchFamily="34" charset="0"/>
                <a:cs typeface="Arial" panose="020B0604020202020204" pitchFamily="34" charset="0"/>
              </a:defRPr>
            </a:lvl1pPr>
            <a:lvl2pPr>
              <a:lnSpc>
                <a:spcPct val="130000"/>
              </a:lnSpc>
              <a:spcBef>
                <a:spcPts val="0"/>
              </a:spcBef>
              <a:defRPr sz="1400">
                <a:latin typeface="Arial" panose="020B0604020202020204" pitchFamily="34" charset="0"/>
                <a:cs typeface="Arial" panose="020B0604020202020204" pitchFamily="34" charset="0"/>
              </a:defRPr>
            </a:lvl2pPr>
            <a:lvl3pPr>
              <a:lnSpc>
                <a:spcPct val="130000"/>
              </a:lnSpc>
              <a:spcBef>
                <a:spcPts val="0"/>
              </a:spcBef>
              <a:buFont typeface="Courier New" pitchFamily="49" charset="0"/>
              <a:buChar char="o"/>
              <a:defRPr sz="1400">
                <a:latin typeface="Arial" panose="020B0604020202020204" pitchFamily="34" charset="0"/>
                <a:cs typeface="Arial" panose="020B0604020202020204"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11" name="Text Placeholder 10"/>
          <p:cNvSpPr>
            <a:spLocks noGrp="1"/>
          </p:cNvSpPr>
          <p:nvPr>
            <p:ph type="body" sz="quarter" idx="16"/>
          </p:nvPr>
        </p:nvSpPr>
        <p:spPr>
          <a:xfrm>
            <a:off x="365760" y="304801"/>
            <a:ext cx="10972800" cy="376238"/>
          </a:xfrm>
          <a:prstGeom prst="rect">
            <a:avLst/>
          </a:prstGeom>
        </p:spPr>
        <p:txBody>
          <a:bodyPr vert="horz" lIns="90446" tIns="45223" rIns="90446" bIns="45223"/>
          <a:lstStyle>
            <a:lvl1pPr>
              <a:buNone/>
              <a:defRPr sz="2000">
                <a:solidFill>
                  <a:srgbClr val="B01D14"/>
                </a:solidFill>
                <a:latin typeface="Arial" panose="020B0604020202020204" pitchFamily="34" charset="0"/>
                <a:cs typeface="Arial" panose="020B0604020202020204" pitchFamily="34" charset="0"/>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5" name="Slide Number Placeholder 5"/>
          <p:cNvSpPr>
            <a:spLocks noGrp="1"/>
          </p:cNvSpPr>
          <p:nvPr>
            <p:ph type="sldNum" sz="quarter" idx="15"/>
          </p:nvPr>
        </p:nvSpPr>
        <p:spPr>
          <a:xfrm>
            <a:off x="8890001" y="6446697"/>
            <a:ext cx="660400" cy="365125"/>
          </a:xfrm>
          <a:prstGeom prst="rect">
            <a:avLst/>
          </a:prstGeom>
        </p:spPr>
        <p:txBody>
          <a:bodyPr lIns="86493" tIns="43247" rIns="86493" bIns="43247"/>
          <a:lstStyle>
            <a:lvl1pPr>
              <a:defRPr/>
            </a:lvl1pPr>
          </a:lstStyle>
          <a:p>
            <a:pPr>
              <a:defRPr/>
            </a:pPr>
            <a:fld id="{6A778C46-885F-4262-824A-4B7F63570494}" type="slidenum">
              <a:rPr lang="en-US"/>
              <a:pPr>
                <a:defRPr/>
              </a:pPr>
              <a:t>‹#›</a:t>
            </a:fld>
            <a:endParaRPr lang="en-US" dirty="0"/>
          </a:p>
        </p:txBody>
      </p:sp>
    </p:spTree>
    <p:extLst>
      <p:ext uri="{BB962C8B-B14F-4D97-AF65-F5344CB8AC3E}">
        <p14:creationId xmlns:p14="http://schemas.microsoft.com/office/powerpoint/2010/main" val="3182006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tandard Layout - no subtitle">
    <p:spTree>
      <p:nvGrpSpPr>
        <p:cNvPr id="1" name=""/>
        <p:cNvGrpSpPr/>
        <p:nvPr/>
      </p:nvGrpSpPr>
      <p:grpSpPr>
        <a:xfrm>
          <a:off x="0" y="0"/>
          <a:ext cx="0" cy="0"/>
          <a:chOff x="0" y="0"/>
          <a:chExt cx="0" cy="0"/>
        </a:xfrm>
      </p:grpSpPr>
      <p:sp>
        <p:nvSpPr>
          <p:cNvPr id="13" name="Content Placeholder 12"/>
          <p:cNvSpPr>
            <a:spLocks noGrp="1"/>
          </p:cNvSpPr>
          <p:nvPr>
            <p:ph sz="quarter" idx="18"/>
          </p:nvPr>
        </p:nvSpPr>
        <p:spPr>
          <a:xfrm>
            <a:off x="4064000" y="2832847"/>
            <a:ext cx="7416800" cy="2971800"/>
          </a:xfrm>
          <a:prstGeom prst="rect">
            <a:avLst/>
          </a:prstGeom>
        </p:spPr>
        <p:txBody>
          <a:bodyPr/>
          <a:lstStyle>
            <a:lvl1pPr>
              <a:lnSpc>
                <a:spcPct val="130000"/>
              </a:lnSpc>
              <a:spcBef>
                <a:spcPts val="0"/>
              </a:spcBef>
              <a:buFont typeface="Wingdings" pitchFamily="2" charset="2"/>
              <a:buChar char="§"/>
              <a:defRPr sz="1400">
                <a:latin typeface="Arial" panose="020B0604020202020204" pitchFamily="34" charset="0"/>
                <a:cs typeface="Arial" panose="020B0604020202020204" pitchFamily="34" charset="0"/>
              </a:defRPr>
            </a:lvl1pPr>
            <a:lvl2pPr>
              <a:lnSpc>
                <a:spcPct val="130000"/>
              </a:lnSpc>
              <a:spcBef>
                <a:spcPts val="0"/>
              </a:spcBef>
              <a:defRPr sz="1400">
                <a:latin typeface="Arial" panose="020B0604020202020204" pitchFamily="34" charset="0"/>
                <a:cs typeface="Arial" panose="020B0604020202020204" pitchFamily="34" charset="0"/>
              </a:defRPr>
            </a:lvl2pPr>
            <a:lvl3pPr>
              <a:lnSpc>
                <a:spcPct val="130000"/>
              </a:lnSpc>
              <a:spcBef>
                <a:spcPts val="0"/>
              </a:spcBef>
              <a:buFont typeface="Courier New" pitchFamily="49" charset="0"/>
              <a:buChar char="o"/>
              <a:defRPr sz="1400">
                <a:latin typeface="Arial" panose="020B0604020202020204" pitchFamily="34" charset="0"/>
                <a:cs typeface="Arial" panose="020B0604020202020204"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11" name="Content Placeholder 10"/>
          <p:cNvSpPr>
            <a:spLocks noGrp="1"/>
          </p:cNvSpPr>
          <p:nvPr>
            <p:ph sz="quarter" idx="17"/>
          </p:nvPr>
        </p:nvSpPr>
        <p:spPr>
          <a:xfrm>
            <a:off x="609600" y="914400"/>
            <a:ext cx="10871200" cy="1766047"/>
          </a:xfrm>
          <a:prstGeom prst="rect">
            <a:avLst/>
          </a:prstGeom>
        </p:spPr>
        <p:txBody>
          <a:bodyPr/>
          <a:lstStyle>
            <a:lvl1pPr>
              <a:lnSpc>
                <a:spcPct val="130000"/>
              </a:lnSpc>
              <a:spcBef>
                <a:spcPts val="0"/>
              </a:spcBef>
              <a:buFont typeface="Wingdings" pitchFamily="2" charset="2"/>
              <a:buChar char="§"/>
              <a:defRPr sz="1400">
                <a:latin typeface="Arial" panose="020B0604020202020204" pitchFamily="34" charset="0"/>
                <a:cs typeface="Arial" panose="020B0604020202020204" pitchFamily="34" charset="0"/>
              </a:defRPr>
            </a:lvl1pPr>
            <a:lvl2pPr>
              <a:lnSpc>
                <a:spcPct val="130000"/>
              </a:lnSpc>
              <a:spcBef>
                <a:spcPts val="0"/>
              </a:spcBef>
              <a:defRPr sz="1400">
                <a:latin typeface="Arial" panose="020B0604020202020204" pitchFamily="34" charset="0"/>
                <a:cs typeface="Arial" panose="020B0604020202020204" pitchFamily="34" charset="0"/>
              </a:defRPr>
            </a:lvl2pPr>
            <a:lvl3pPr>
              <a:lnSpc>
                <a:spcPct val="130000"/>
              </a:lnSpc>
              <a:spcBef>
                <a:spcPts val="0"/>
              </a:spcBef>
              <a:buFont typeface="Courier New" pitchFamily="49" charset="0"/>
              <a:buChar char="o"/>
              <a:defRPr sz="1400">
                <a:latin typeface="Arial" panose="020B0604020202020204" pitchFamily="34" charset="0"/>
                <a:cs typeface="Arial" panose="020B0604020202020204"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5" name="TextBox 6"/>
          <p:cNvSpPr txBox="1"/>
          <p:nvPr userDrawn="1"/>
        </p:nvSpPr>
        <p:spPr>
          <a:xfrm>
            <a:off x="2817285" y="717550"/>
            <a:ext cx="184731" cy="369332"/>
          </a:xfrm>
          <a:prstGeom prst="rect">
            <a:avLst/>
          </a:prstGeom>
          <a:noFill/>
        </p:spPr>
        <p:txBody>
          <a:bodyPr wrap="none">
            <a:spAutoFit/>
          </a:bodyPr>
          <a:lstStyle/>
          <a:p>
            <a:pPr>
              <a:defRPr/>
            </a:pPr>
            <a:endParaRPr lang="en-US" sz="1800" dirty="0"/>
          </a:p>
        </p:txBody>
      </p:sp>
      <p:sp>
        <p:nvSpPr>
          <p:cNvPr id="10" name="Text Placeholder 10"/>
          <p:cNvSpPr>
            <a:spLocks noGrp="1"/>
          </p:cNvSpPr>
          <p:nvPr>
            <p:ph type="body" sz="quarter" idx="15"/>
          </p:nvPr>
        </p:nvSpPr>
        <p:spPr>
          <a:xfrm>
            <a:off x="365760" y="304801"/>
            <a:ext cx="10972800" cy="376237"/>
          </a:xfrm>
          <a:prstGeom prst="rect">
            <a:avLst/>
          </a:prstGeom>
        </p:spPr>
        <p:txBody>
          <a:bodyPr vert="horz"/>
          <a:lstStyle>
            <a:lvl1pPr>
              <a:buNone/>
              <a:defRPr sz="2000">
                <a:solidFill>
                  <a:srgbClr val="B01D14"/>
                </a:solidFill>
                <a:latin typeface="Arial" panose="020B0604020202020204" pitchFamily="34" charset="0"/>
                <a:cs typeface="Arial" panose="020B0604020202020204" pitchFamily="34" charset="0"/>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7" name="Slide Number Placeholder 5"/>
          <p:cNvSpPr>
            <a:spLocks noGrp="1"/>
          </p:cNvSpPr>
          <p:nvPr>
            <p:ph type="sldNum" sz="quarter" idx="16"/>
          </p:nvPr>
        </p:nvSpPr>
        <p:spPr>
          <a:xfrm>
            <a:off x="8890000" y="6446696"/>
            <a:ext cx="660400" cy="365125"/>
          </a:xfrm>
          <a:prstGeom prst="rect">
            <a:avLst/>
          </a:prstGeom>
        </p:spPr>
        <p:txBody>
          <a:bodyPr/>
          <a:lstStyle>
            <a:lvl1pPr>
              <a:defRPr>
                <a:latin typeface="Arial" panose="020B0604020202020204" pitchFamily="34" charset="0"/>
                <a:cs typeface="Arial" panose="020B0604020202020204" pitchFamily="34" charset="0"/>
              </a:defRPr>
            </a:lvl1pPr>
          </a:lstStyle>
          <a:p>
            <a:pPr>
              <a:defRPr/>
            </a:pPr>
            <a:fld id="{6A778C46-885F-4262-824A-4B7F63570494}" type="slidenum">
              <a:rPr lang="en-US" smtClean="0"/>
              <a:pPr>
                <a:defRPr/>
              </a:pPr>
              <a:t>‹#›</a:t>
            </a:fld>
            <a:endParaRPr lang="en-US" dirty="0"/>
          </a:p>
        </p:txBody>
      </p:sp>
    </p:spTree>
    <p:extLst>
      <p:ext uri="{BB962C8B-B14F-4D97-AF65-F5344CB8AC3E}">
        <p14:creationId xmlns:p14="http://schemas.microsoft.com/office/powerpoint/2010/main" val="2180547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empty page">
    <p:spTree>
      <p:nvGrpSpPr>
        <p:cNvPr id="1" name=""/>
        <p:cNvGrpSpPr/>
        <p:nvPr/>
      </p:nvGrpSpPr>
      <p:grpSpPr>
        <a:xfrm>
          <a:off x="0" y="0"/>
          <a:ext cx="0" cy="0"/>
          <a:chOff x="0" y="0"/>
          <a:chExt cx="0" cy="0"/>
        </a:xfrm>
      </p:grpSpPr>
      <p:sp>
        <p:nvSpPr>
          <p:cNvPr id="10" name="Text Placeholder 10"/>
          <p:cNvSpPr>
            <a:spLocks noGrp="1"/>
          </p:cNvSpPr>
          <p:nvPr>
            <p:ph type="body" sz="quarter" idx="13"/>
          </p:nvPr>
        </p:nvSpPr>
        <p:spPr>
          <a:xfrm>
            <a:off x="365760" y="452438"/>
            <a:ext cx="10972800" cy="376237"/>
          </a:xfrm>
          <a:prstGeom prst="rect">
            <a:avLst/>
          </a:prstGeom>
        </p:spPr>
        <p:txBody>
          <a:bodyPr vert="horz"/>
          <a:lstStyle>
            <a:lvl1pPr>
              <a:buNone/>
              <a:defRPr sz="1200">
                <a:solidFill>
                  <a:schemeClr val="tx1"/>
                </a:solidFill>
                <a:latin typeface="Arial" panose="020B0604020202020204" pitchFamily="34" charset="0"/>
                <a:cs typeface="Arial" panose="020B0604020202020204" pitchFamily="34" charset="0"/>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5" name="Text Placeholder 10"/>
          <p:cNvSpPr>
            <a:spLocks noGrp="1"/>
          </p:cNvSpPr>
          <p:nvPr>
            <p:ph type="body" sz="quarter" idx="14"/>
          </p:nvPr>
        </p:nvSpPr>
        <p:spPr>
          <a:xfrm>
            <a:off x="365760" y="76201"/>
            <a:ext cx="10972800" cy="376237"/>
          </a:xfrm>
          <a:prstGeom prst="rect">
            <a:avLst/>
          </a:prstGeom>
        </p:spPr>
        <p:txBody>
          <a:bodyPr vert="horz"/>
          <a:lstStyle>
            <a:lvl1pPr>
              <a:buNone/>
              <a:defRPr sz="2000">
                <a:solidFill>
                  <a:srgbClr val="B01D14"/>
                </a:solidFill>
                <a:latin typeface="Arial" panose="020B0604020202020204" pitchFamily="34" charset="0"/>
                <a:cs typeface="Arial" panose="020B0604020202020204" pitchFamily="34" charset="0"/>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6" name="Slide Number Placeholder 5"/>
          <p:cNvSpPr>
            <a:spLocks noGrp="1"/>
          </p:cNvSpPr>
          <p:nvPr>
            <p:ph type="sldNum" sz="quarter" idx="15"/>
          </p:nvPr>
        </p:nvSpPr>
        <p:spPr>
          <a:xfrm>
            <a:off x="8890000" y="6446696"/>
            <a:ext cx="660400" cy="365125"/>
          </a:xfrm>
          <a:prstGeom prst="rect">
            <a:avLst/>
          </a:prstGeom>
        </p:spPr>
        <p:txBody>
          <a:bodyPr/>
          <a:lstStyle>
            <a:lvl1pPr>
              <a:defRPr>
                <a:latin typeface="Arial" panose="020B0604020202020204" pitchFamily="34" charset="0"/>
                <a:cs typeface="Arial" panose="020B0604020202020204" pitchFamily="34" charset="0"/>
              </a:defRPr>
            </a:lvl1pPr>
          </a:lstStyle>
          <a:p>
            <a:pPr>
              <a:defRPr/>
            </a:pPr>
            <a:fld id="{6A778C46-885F-4262-824A-4B7F63570494}" type="slidenum">
              <a:rPr lang="en-US" smtClean="0"/>
              <a:pPr>
                <a:defRPr/>
              </a:pPr>
              <a:t>‹#›</a:t>
            </a:fld>
            <a:endParaRPr lang="en-US" dirty="0"/>
          </a:p>
        </p:txBody>
      </p:sp>
    </p:spTree>
    <p:extLst>
      <p:ext uri="{BB962C8B-B14F-4D97-AF65-F5344CB8AC3E}">
        <p14:creationId xmlns:p14="http://schemas.microsoft.com/office/powerpoint/2010/main" val="696449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8DA37-717A-CA61-AE58-80535C2EB8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E218D8-18D5-FE4A-7178-E8F549F68A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093431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empty page no subtitle">
    <p:spTree>
      <p:nvGrpSpPr>
        <p:cNvPr id="1" name=""/>
        <p:cNvGrpSpPr/>
        <p:nvPr/>
      </p:nvGrpSpPr>
      <p:grpSpPr>
        <a:xfrm>
          <a:off x="0" y="0"/>
          <a:ext cx="0" cy="0"/>
          <a:chOff x="0" y="0"/>
          <a:chExt cx="0" cy="0"/>
        </a:xfrm>
      </p:grpSpPr>
      <p:sp>
        <p:nvSpPr>
          <p:cNvPr id="6" name="Text Placeholder 10"/>
          <p:cNvSpPr>
            <a:spLocks noGrp="1"/>
          </p:cNvSpPr>
          <p:nvPr>
            <p:ph type="body" sz="quarter" idx="24"/>
          </p:nvPr>
        </p:nvSpPr>
        <p:spPr>
          <a:xfrm>
            <a:off x="365760" y="304801"/>
            <a:ext cx="10972800" cy="376237"/>
          </a:xfrm>
          <a:prstGeom prst="rect">
            <a:avLst/>
          </a:prstGeom>
        </p:spPr>
        <p:txBody>
          <a:bodyPr vert="horz"/>
          <a:lstStyle>
            <a:lvl1pPr>
              <a:buNone/>
              <a:defRPr sz="2000">
                <a:solidFill>
                  <a:srgbClr val="B01D14"/>
                </a:solidFill>
                <a:latin typeface="Arial" panose="020B0604020202020204" pitchFamily="34" charset="0"/>
                <a:cs typeface="Arial" panose="020B0604020202020204" pitchFamily="34" charset="0"/>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4" name="Slide Number Placeholder 5"/>
          <p:cNvSpPr>
            <a:spLocks noGrp="1"/>
          </p:cNvSpPr>
          <p:nvPr>
            <p:ph type="sldNum" sz="quarter" idx="15"/>
          </p:nvPr>
        </p:nvSpPr>
        <p:spPr>
          <a:xfrm>
            <a:off x="8890000" y="6446696"/>
            <a:ext cx="660400" cy="365125"/>
          </a:xfrm>
          <a:prstGeom prst="rect">
            <a:avLst/>
          </a:prstGeom>
        </p:spPr>
        <p:txBody>
          <a:bodyPr/>
          <a:lstStyle>
            <a:lvl1pPr>
              <a:defRPr>
                <a:latin typeface="Arial" panose="020B0604020202020204" pitchFamily="34" charset="0"/>
                <a:cs typeface="Arial" panose="020B0604020202020204" pitchFamily="34" charset="0"/>
              </a:defRPr>
            </a:lvl1pPr>
          </a:lstStyle>
          <a:p>
            <a:pPr>
              <a:defRPr/>
            </a:pPr>
            <a:fld id="{6A778C46-885F-4262-824A-4B7F63570494}" type="slidenum">
              <a:rPr lang="en-US" smtClean="0"/>
              <a:pPr>
                <a:defRPr/>
              </a:pPr>
              <a:t>‹#›</a:t>
            </a:fld>
            <a:endParaRPr lang="en-US" dirty="0"/>
          </a:p>
        </p:txBody>
      </p:sp>
    </p:spTree>
    <p:extLst>
      <p:ext uri="{BB962C8B-B14F-4D97-AF65-F5344CB8AC3E}">
        <p14:creationId xmlns:p14="http://schemas.microsoft.com/office/powerpoint/2010/main" val="1156109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9" name="Content Placeholder 8"/>
          <p:cNvSpPr>
            <a:spLocks noGrp="1"/>
          </p:cNvSpPr>
          <p:nvPr>
            <p:ph sz="quarter" idx="19" hasCustomPrompt="1"/>
          </p:nvPr>
        </p:nvSpPr>
        <p:spPr>
          <a:xfrm>
            <a:off x="406400" y="1905000"/>
            <a:ext cx="2641600" cy="1676400"/>
          </a:xfrm>
          <a:prstGeom prst="rect">
            <a:avLst/>
          </a:prstGeom>
        </p:spPr>
        <p:txBody>
          <a:bodyPr/>
          <a:lstStyle>
            <a:lvl1pPr marL="0" indent="0">
              <a:lnSpc>
                <a:spcPct val="110000"/>
              </a:lnSpc>
              <a:spcBef>
                <a:spcPts val="0"/>
              </a:spcBef>
              <a:buFontTx/>
              <a:buNone/>
              <a:defRPr sz="1000">
                <a:latin typeface="Arial Narrow" pitchFamily="34" charset="0"/>
                <a:cs typeface="Arial" pitchFamily="34" charset="0"/>
              </a:defRPr>
            </a:lvl1pPr>
            <a:lvl2pPr marL="0" indent="0">
              <a:lnSpc>
                <a:spcPct val="110000"/>
              </a:lnSpc>
              <a:spcBef>
                <a:spcPts val="0"/>
              </a:spcBef>
              <a:buFontTx/>
              <a:buNone/>
              <a:defRPr sz="1200">
                <a:latin typeface="Arial" pitchFamily="34" charset="0"/>
                <a:cs typeface="Arial" pitchFamily="34" charset="0"/>
              </a:defRPr>
            </a:lvl2pPr>
            <a:lvl3pPr marL="0" indent="0">
              <a:lnSpc>
                <a:spcPct val="110000"/>
              </a:lnSpc>
              <a:spcBef>
                <a:spcPts val="0"/>
              </a:spcBef>
              <a:buFontTx/>
              <a:buNone/>
              <a:defRPr sz="1200">
                <a:latin typeface="Arial" pitchFamily="34" charset="0"/>
                <a:cs typeface="Arial" pitchFamily="34" charset="0"/>
              </a:defRPr>
            </a:lvl3pPr>
          </a:lstStyle>
          <a:p>
            <a:pPr lvl="0"/>
            <a:r>
              <a:rPr lang="en-US" dirty="0"/>
              <a:t>Click to Add Contact</a:t>
            </a:r>
          </a:p>
        </p:txBody>
      </p:sp>
      <p:sp>
        <p:nvSpPr>
          <p:cNvPr id="10" name="Text Placeholder 5"/>
          <p:cNvSpPr>
            <a:spLocks noGrp="1"/>
          </p:cNvSpPr>
          <p:nvPr>
            <p:ph type="body" sz="quarter" idx="27" hasCustomPrompt="1"/>
          </p:nvPr>
        </p:nvSpPr>
        <p:spPr>
          <a:xfrm>
            <a:off x="8839200" y="4495800"/>
            <a:ext cx="2641600" cy="228600"/>
          </a:xfrm>
          <a:prstGeom prst="rect">
            <a:avLst/>
          </a:prstGeom>
        </p:spPr>
        <p:txBody>
          <a:bodyPr/>
          <a:lstStyle>
            <a:lvl1pPr marL="0" indent="0" algn="r">
              <a:buFontTx/>
              <a:buNone/>
              <a:defRPr sz="1200" b="1" baseline="0">
                <a:latin typeface="Arial" pitchFamily="34" charset="0"/>
                <a:cs typeface="Arial" pitchFamily="34" charset="0"/>
              </a:defRPr>
            </a:lvl1pPr>
            <a:lvl2pPr marL="457200" indent="0" algn="r">
              <a:buFontTx/>
              <a:buNone/>
              <a:defRPr sz="1400"/>
            </a:lvl2pPr>
            <a:lvl3pPr marL="914400" indent="0" algn="r">
              <a:buFontTx/>
              <a:buNone/>
              <a:defRPr sz="1400"/>
            </a:lvl3pPr>
            <a:lvl4pPr marL="1371600" indent="0" algn="r">
              <a:buFontTx/>
              <a:buNone/>
              <a:defRPr sz="1400"/>
            </a:lvl4pPr>
            <a:lvl5pPr marL="1828800" indent="0" algn="r">
              <a:buFontTx/>
              <a:buNone/>
              <a:defRPr sz="1400"/>
            </a:lvl5pPr>
          </a:lstStyle>
          <a:p>
            <a:pPr lvl="0"/>
            <a:r>
              <a:rPr lang="en-US" dirty="0"/>
              <a:t>Click to Insert Date</a:t>
            </a:r>
          </a:p>
        </p:txBody>
      </p:sp>
      <p:sp>
        <p:nvSpPr>
          <p:cNvPr id="11" name="Text Placeholder 5"/>
          <p:cNvSpPr>
            <a:spLocks noGrp="1"/>
          </p:cNvSpPr>
          <p:nvPr>
            <p:ph type="body" sz="quarter" idx="28" hasCustomPrompt="1"/>
          </p:nvPr>
        </p:nvSpPr>
        <p:spPr>
          <a:xfrm>
            <a:off x="4368800" y="5715000"/>
            <a:ext cx="7112000" cy="400110"/>
          </a:xfrm>
          <a:prstGeom prst="rect">
            <a:avLst/>
          </a:prstGeom>
        </p:spPr>
        <p:txBody>
          <a:bodyPr anchor="b" anchorCtr="0">
            <a:spAutoFit/>
          </a:bodyPr>
          <a:lstStyle>
            <a:lvl1pPr marL="0" indent="0" algn="r">
              <a:spcBef>
                <a:spcPts val="0"/>
              </a:spcBef>
              <a:buFontTx/>
              <a:buNone/>
              <a:defRPr sz="2000" b="1"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lgn="r">
              <a:buFontTx/>
              <a:buNone/>
              <a:defRPr sz="1400"/>
            </a:lvl2pPr>
            <a:lvl3pPr marL="914400" indent="0" algn="r">
              <a:buFontTx/>
              <a:buNone/>
              <a:defRPr sz="1400"/>
            </a:lvl3pPr>
            <a:lvl4pPr marL="1371600" indent="0" algn="r">
              <a:buFontTx/>
              <a:buNone/>
              <a:defRPr sz="1400"/>
            </a:lvl4pPr>
            <a:lvl5pPr marL="1828800" indent="0" algn="r">
              <a:buFontTx/>
              <a:buNone/>
              <a:defRPr sz="1400"/>
            </a:lvl5pPr>
          </a:lstStyle>
          <a:p>
            <a:pPr lvl="0"/>
            <a:r>
              <a:rPr lang="en-US" dirty="0"/>
              <a:t>Click to Insert Presentation Title</a:t>
            </a:r>
          </a:p>
        </p:txBody>
      </p:sp>
      <p:sp>
        <p:nvSpPr>
          <p:cNvPr id="12" name="Text Placeholder 5"/>
          <p:cNvSpPr>
            <a:spLocks noGrp="1"/>
          </p:cNvSpPr>
          <p:nvPr>
            <p:ph type="body" sz="quarter" idx="29" hasCustomPrompt="1"/>
          </p:nvPr>
        </p:nvSpPr>
        <p:spPr>
          <a:xfrm>
            <a:off x="4368800" y="6110646"/>
            <a:ext cx="7112000" cy="461665"/>
          </a:xfrm>
          <a:prstGeom prst="rect">
            <a:avLst/>
          </a:prstGeom>
        </p:spPr>
        <p:txBody>
          <a:bodyPr>
            <a:spAutoFit/>
          </a:bodyPr>
          <a:lstStyle>
            <a:lvl1pPr marL="0" indent="0" algn="r">
              <a:spcBef>
                <a:spcPts val="0"/>
              </a:spcBef>
              <a:buFontTx/>
              <a:buNone/>
              <a:defRPr sz="2400" b="1" baseline="0">
                <a:solidFill>
                  <a:srgbClr val="C41200"/>
                </a:solidFill>
                <a:latin typeface="Arial" panose="020B0604020202020204" pitchFamily="34" charset="0"/>
                <a:cs typeface="Arial" panose="020B0604020202020204" pitchFamily="34" charset="0"/>
              </a:defRPr>
            </a:lvl1pPr>
            <a:lvl2pPr marL="457200" indent="0" algn="r">
              <a:buFontTx/>
              <a:buNone/>
              <a:defRPr sz="1400"/>
            </a:lvl2pPr>
            <a:lvl3pPr marL="914400" indent="0" algn="r">
              <a:buFontTx/>
              <a:buNone/>
              <a:defRPr sz="1400"/>
            </a:lvl3pPr>
            <a:lvl4pPr marL="1371600" indent="0" algn="r">
              <a:buFontTx/>
              <a:buNone/>
              <a:defRPr sz="1400"/>
            </a:lvl4pPr>
            <a:lvl5pPr marL="1828800" indent="0" algn="r">
              <a:buFontTx/>
              <a:buNone/>
              <a:defRPr sz="1400"/>
            </a:lvl5pPr>
          </a:lstStyle>
          <a:p>
            <a:pPr lvl="0"/>
            <a:r>
              <a:rPr lang="en-US" dirty="0"/>
              <a:t>Click to Insert Client Name</a:t>
            </a:r>
          </a:p>
        </p:txBody>
      </p:sp>
      <p:cxnSp>
        <p:nvCxnSpPr>
          <p:cNvPr id="13" name="Straight Connector 12"/>
          <p:cNvCxnSpPr/>
          <p:nvPr userDrawn="1"/>
        </p:nvCxnSpPr>
        <p:spPr>
          <a:xfrm>
            <a:off x="406400" y="4343400"/>
            <a:ext cx="11277600" cy="0"/>
          </a:xfrm>
          <a:prstGeom prst="line">
            <a:avLst/>
          </a:prstGeom>
          <a:ln w="44450" cmpd="sng">
            <a:solidFill>
              <a:srgbClr val="AA272F"/>
            </a:solidFill>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400" y="611587"/>
            <a:ext cx="3877056" cy="810768"/>
          </a:xfrm>
          <a:prstGeom prst="rect">
            <a:avLst/>
          </a:prstGeom>
        </p:spPr>
      </p:pic>
    </p:spTree>
    <p:extLst>
      <p:ext uri="{BB962C8B-B14F-4D97-AF65-F5344CB8AC3E}">
        <p14:creationId xmlns:p14="http://schemas.microsoft.com/office/powerpoint/2010/main" val="35930144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5" name="TextBox 6"/>
          <p:cNvSpPr txBox="1"/>
          <p:nvPr userDrawn="1"/>
        </p:nvSpPr>
        <p:spPr>
          <a:xfrm>
            <a:off x="2817285" y="717550"/>
            <a:ext cx="184731" cy="369332"/>
          </a:xfrm>
          <a:prstGeom prst="rect">
            <a:avLst/>
          </a:prstGeom>
          <a:noFill/>
        </p:spPr>
        <p:txBody>
          <a:bodyPr wrap="none">
            <a:spAutoFit/>
          </a:bodyPr>
          <a:lstStyle/>
          <a:p>
            <a:pPr>
              <a:defRPr/>
            </a:pPr>
            <a:endParaRPr lang="en-US" sz="1800" dirty="0"/>
          </a:p>
        </p:txBody>
      </p:sp>
      <p:sp>
        <p:nvSpPr>
          <p:cNvPr id="11" name="Text Placeholder 10"/>
          <p:cNvSpPr>
            <a:spLocks noGrp="1"/>
          </p:cNvSpPr>
          <p:nvPr>
            <p:ph type="body" sz="quarter" idx="13"/>
          </p:nvPr>
        </p:nvSpPr>
        <p:spPr>
          <a:xfrm>
            <a:off x="365760" y="457201"/>
            <a:ext cx="10972800" cy="376237"/>
          </a:xfrm>
          <a:prstGeom prst="rect">
            <a:avLst/>
          </a:prstGeom>
        </p:spPr>
        <p:txBody>
          <a:bodyPr vert="horz"/>
          <a:lstStyle>
            <a:lvl1pPr>
              <a:buNone/>
              <a:defRPr sz="1200">
                <a:solidFill>
                  <a:schemeClr val="tx1"/>
                </a:solidFill>
                <a:latin typeface="+mj-lt"/>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9" name="Text Placeholder 10"/>
          <p:cNvSpPr>
            <a:spLocks noGrp="1"/>
          </p:cNvSpPr>
          <p:nvPr>
            <p:ph type="body" sz="quarter" idx="14"/>
          </p:nvPr>
        </p:nvSpPr>
        <p:spPr>
          <a:xfrm>
            <a:off x="365760" y="76201"/>
            <a:ext cx="10972800" cy="376237"/>
          </a:xfrm>
          <a:prstGeom prst="rect">
            <a:avLst/>
          </a:prstGeom>
        </p:spPr>
        <p:txBody>
          <a:bodyPr vert="horz"/>
          <a:lstStyle>
            <a:lvl1pPr>
              <a:buNone/>
              <a:defRPr sz="2000">
                <a:solidFill>
                  <a:srgbClr val="B01D14"/>
                </a:solidFill>
                <a:latin typeface="+mn-lt"/>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7" name="Slide Number Placeholder 5"/>
          <p:cNvSpPr>
            <a:spLocks noGrp="1"/>
          </p:cNvSpPr>
          <p:nvPr>
            <p:ph type="sldNum" sz="quarter" idx="15"/>
          </p:nvPr>
        </p:nvSpPr>
        <p:spPr>
          <a:xfrm>
            <a:off x="8890000" y="6446696"/>
            <a:ext cx="660400" cy="365125"/>
          </a:xfrm>
        </p:spPr>
        <p:txBody>
          <a:bodyPr/>
          <a:lstStyle>
            <a:lvl1pPr>
              <a:defRPr/>
            </a:lvl1pPr>
          </a:lstStyle>
          <a:p>
            <a:pPr>
              <a:defRPr/>
            </a:pPr>
            <a:fld id="{6A778C46-885F-4262-824A-4B7F63570494}" type="slidenum">
              <a:rPr lang="en-US"/>
              <a:pPr>
                <a:defRPr/>
              </a:pPr>
              <a:t>‹#›</a:t>
            </a:fld>
            <a:endParaRPr lang="en-US" dirty="0"/>
          </a:p>
        </p:txBody>
      </p:sp>
      <p:sp>
        <p:nvSpPr>
          <p:cNvPr id="8" name="Content Placeholder 2"/>
          <p:cNvSpPr>
            <a:spLocks noGrp="1"/>
          </p:cNvSpPr>
          <p:nvPr>
            <p:ph idx="1"/>
          </p:nvPr>
        </p:nvSpPr>
        <p:spPr>
          <a:xfrm>
            <a:off x="2146300" y="914401"/>
            <a:ext cx="7355840" cy="4612005"/>
          </a:xfrm>
          <a:prstGeom prst="rect">
            <a:avLst/>
          </a:prstGeom>
        </p:spPr>
        <p:txBody>
          <a:bodyPr/>
          <a:lstStyle>
            <a:lvl1pPr>
              <a:spcBef>
                <a:spcPts val="600"/>
              </a:spcBef>
              <a:spcAft>
                <a:spcPts val="600"/>
              </a:spcAft>
              <a:buFont typeface="Wingdings" pitchFamily="2" charset="2"/>
              <a:buNone/>
              <a:defRPr lang="en-US" sz="1600" kern="1200" dirty="0" smtClean="0">
                <a:solidFill>
                  <a:schemeClr val="tx1"/>
                </a:solidFill>
                <a:latin typeface="Arial" pitchFamily="34" charset="0"/>
                <a:ea typeface="+mn-ea"/>
                <a:cs typeface="Arial" pitchFamily="34" charset="0"/>
              </a:defRPr>
            </a:lvl1pPr>
            <a:lvl2pPr>
              <a:buClr>
                <a:srgbClr val="5E5C60"/>
              </a:buClr>
              <a:buFont typeface="Arial" pitchFamily="34" charset="0"/>
              <a:buChar char="–"/>
              <a:defRPr sz="1400">
                <a:solidFill>
                  <a:schemeClr val="tx1"/>
                </a:solidFill>
                <a:latin typeface="Arial" pitchFamily="34" charset="0"/>
                <a:cs typeface="Arial" pitchFamily="34" charset="0"/>
              </a:defRPr>
            </a:lvl2pPr>
            <a:lvl3pPr>
              <a:buFont typeface="Courier New" pitchFamily="49" charset="0"/>
              <a:buChar char="o"/>
              <a:defRPr sz="1400">
                <a:solidFill>
                  <a:schemeClr val="tx1"/>
                </a:solidFill>
                <a:latin typeface="Arial" pitchFamily="34" charset="0"/>
                <a:cs typeface="Arial" pitchFamily="34" charset="0"/>
              </a:defRPr>
            </a:lvl3pPr>
            <a:lvl4pPr>
              <a:buFontTx/>
              <a:buNone/>
              <a:defRPr sz="1700">
                <a:solidFill>
                  <a:srgbClr val="5E5C60"/>
                </a:solidFill>
                <a:latin typeface="+mn-lt"/>
                <a:cs typeface="Minion Pro"/>
              </a:defRPr>
            </a:lvl4pPr>
            <a:lvl5pPr>
              <a:buFontTx/>
              <a:buNone/>
              <a:defRPr sz="1700">
                <a:solidFill>
                  <a:srgbClr val="5E5C60"/>
                </a:solidFill>
                <a:latin typeface="Minion Pro"/>
                <a:cs typeface="Minion Pro"/>
              </a:defRPr>
            </a:lvl5pPr>
          </a:lstStyle>
          <a:p>
            <a:pPr lvl="0"/>
            <a:r>
              <a:rPr lang="en-US" dirty="0"/>
              <a:t>Click to edit Master text styles</a:t>
            </a:r>
          </a:p>
        </p:txBody>
      </p:sp>
    </p:spTree>
    <p:extLst>
      <p:ext uri="{BB962C8B-B14F-4D97-AF65-F5344CB8AC3E}">
        <p14:creationId xmlns:p14="http://schemas.microsoft.com/office/powerpoint/2010/main" val="24379822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mpty page">
    <p:spTree>
      <p:nvGrpSpPr>
        <p:cNvPr id="1" name=""/>
        <p:cNvGrpSpPr/>
        <p:nvPr/>
      </p:nvGrpSpPr>
      <p:grpSpPr>
        <a:xfrm>
          <a:off x="0" y="0"/>
          <a:ext cx="0" cy="0"/>
          <a:chOff x="0" y="0"/>
          <a:chExt cx="0" cy="0"/>
        </a:xfrm>
      </p:grpSpPr>
      <p:sp>
        <p:nvSpPr>
          <p:cNvPr id="10" name="Text Placeholder 10"/>
          <p:cNvSpPr>
            <a:spLocks noGrp="1"/>
          </p:cNvSpPr>
          <p:nvPr>
            <p:ph type="body" sz="quarter" idx="13"/>
          </p:nvPr>
        </p:nvSpPr>
        <p:spPr>
          <a:xfrm>
            <a:off x="365760" y="452438"/>
            <a:ext cx="10972800" cy="376237"/>
          </a:xfrm>
          <a:prstGeom prst="rect">
            <a:avLst/>
          </a:prstGeom>
        </p:spPr>
        <p:txBody>
          <a:bodyPr vert="horz"/>
          <a:lstStyle>
            <a:lvl1pPr>
              <a:buNone/>
              <a:defRPr sz="1200">
                <a:solidFill>
                  <a:schemeClr val="tx1"/>
                </a:solidFill>
                <a:latin typeface="Arial" panose="020B0604020202020204" pitchFamily="34" charset="0"/>
                <a:cs typeface="Arial" panose="020B0604020202020204" pitchFamily="34" charset="0"/>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5" name="Text Placeholder 10"/>
          <p:cNvSpPr>
            <a:spLocks noGrp="1"/>
          </p:cNvSpPr>
          <p:nvPr>
            <p:ph type="body" sz="quarter" idx="14"/>
          </p:nvPr>
        </p:nvSpPr>
        <p:spPr>
          <a:xfrm>
            <a:off x="365760" y="76201"/>
            <a:ext cx="10972800" cy="376237"/>
          </a:xfrm>
          <a:prstGeom prst="rect">
            <a:avLst/>
          </a:prstGeom>
        </p:spPr>
        <p:txBody>
          <a:bodyPr vert="horz"/>
          <a:lstStyle>
            <a:lvl1pPr>
              <a:buNone/>
              <a:defRPr sz="2000">
                <a:solidFill>
                  <a:srgbClr val="B01D14"/>
                </a:solidFill>
                <a:latin typeface="Arial" panose="020B0604020202020204" pitchFamily="34" charset="0"/>
                <a:cs typeface="Arial" panose="020B0604020202020204" pitchFamily="34" charset="0"/>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6" name="Slide Number Placeholder 5"/>
          <p:cNvSpPr>
            <a:spLocks noGrp="1"/>
          </p:cNvSpPr>
          <p:nvPr>
            <p:ph type="sldNum" sz="quarter" idx="15"/>
          </p:nvPr>
        </p:nvSpPr>
        <p:spPr>
          <a:xfrm>
            <a:off x="8890000" y="6446696"/>
            <a:ext cx="660400" cy="365125"/>
          </a:xfrm>
        </p:spPr>
        <p:txBody>
          <a:bodyPr/>
          <a:lstStyle>
            <a:lvl1pPr>
              <a:defRPr>
                <a:latin typeface="Arial" panose="020B0604020202020204" pitchFamily="34" charset="0"/>
                <a:cs typeface="Arial" panose="020B0604020202020204" pitchFamily="34" charset="0"/>
              </a:defRPr>
            </a:lvl1pPr>
          </a:lstStyle>
          <a:p>
            <a:pPr>
              <a:defRPr/>
            </a:pPr>
            <a:fld id="{6A778C46-885F-4262-824A-4B7F63570494}" type="slidenum">
              <a:rPr lang="en-US" smtClean="0"/>
              <a:pPr>
                <a:defRPr/>
              </a:pPr>
              <a:t>‹#›</a:t>
            </a:fld>
            <a:endParaRPr lang="en-US" dirty="0"/>
          </a:p>
        </p:txBody>
      </p:sp>
    </p:spTree>
    <p:extLst>
      <p:ext uri="{BB962C8B-B14F-4D97-AF65-F5344CB8AC3E}">
        <p14:creationId xmlns:p14="http://schemas.microsoft.com/office/powerpoint/2010/main" val="16166714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Formatted bullets one column with subtitle">
    <p:spTree>
      <p:nvGrpSpPr>
        <p:cNvPr id="1" name=""/>
        <p:cNvGrpSpPr/>
        <p:nvPr/>
      </p:nvGrpSpPr>
      <p:grpSpPr>
        <a:xfrm>
          <a:off x="0" y="0"/>
          <a:ext cx="0" cy="0"/>
          <a:chOff x="0" y="0"/>
          <a:chExt cx="0" cy="0"/>
        </a:xfrm>
      </p:grpSpPr>
      <p:sp>
        <p:nvSpPr>
          <p:cNvPr id="5" name="Text Placeholder 10"/>
          <p:cNvSpPr>
            <a:spLocks noGrp="1"/>
          </p:cNvSpPr>
          <p:nvPr>
            <p:ph type="body" sz="quarter" idx="16"/>
          </p:nvPr>
        </p:nvSpPr>
        <p:spPr>
          <a:xfrm>
            <a:off x="365760" y="452438"/>
            <a:ext cx="10972800" cy="376237"/>
          </a:xfrm>
          <a:prstGeom prst="rect">
            <a:avLst/>
          </a:prstGeom>
        </p:spPr>
        <p:txBody>
          <a:bodyPr vert="horz"/>
          <a:lstStyle>
            <a:lvl1pPr>
              <a:buNone/>
              <a:defRPr sz="1200">
                <a:solidFill>
                  <a:schemeClr val="tx1"/>
                </a:solidFill>
                <a:latin typeface="+mj-lt"/>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7" name="Text Placeholder 10"/>
          <p:cNvSpPr>
            <a:spLocks noGrp="1"/>
          </p:cNvSpPr>
          <p:nvPr>
            <p:ph type="body" sz="quarter" idx="18"/>
          </p:nvPr>
        </p:nvSpPr>
        <p:spPr>
          <a:xfrm>
            <a:off x="365760" y="76201"/>
            <a:ext cx="10972800" cy="376237"/>
          </a:xfrm>
          <a:prstGeom prst="rect">
            <a:avLst/>
          </a:prstGeom>
        </p:spPr>
        <p:txBody>
          <a:bodyPr vert="horz"/>
          <a:lstStyle>
            <a:lvl1pPr>
              <a:buNone/>
              <a:defRPr sz="2000">
                <a:solidFill>
                  <a:srgbClr val="B01D14"/>
                </a:solidFill>
                <a:latin typeface="+mn-lt"/>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8" name="Slide Number Placeholder 5"/>
          <p:cNvSpPr>
            <a:spLocks noGrp="1"/>
          </p:cNvSpPr>
          <p:nvPr>
            <p:ph type="sldNum" sz="quarter" idx="15"/>
          </p:nvPr>
        </p:nvSpPr>
        <p:spPr>
          <a:xfrm>
            <a:off x="8890000" y="6446696"/>
            <a:ext cx="660400" cy="365125"/>
          </a:xfrm>
        </p:spPr>
        <p:txBody>
          <a:bodyPr/>
          <a:lstStyle>
            <a:lvl1pPr>
              <a:defRPr/>
            </a:lvl1pPr>
          </a:lstStyle>
          <a:p>
            <a:pPr>
              <a:defRPr/>
            </a:pPr>
            <a:fld id="{6A778C46-885F-4262-824A-4B7F63570494}" type="slidenum">
              <a:rPr lang="en-US"/>
              <a:pPr>
                <a:defRPr/>
              </a:pPr>
              <a:t>‹#›</a:t>
            </a:fld>
            <a:endParaRPr lang="en-US" dirty="0"/>
          </a:p>
        </p:txBody>
      </p:sp>
      <p:sp>
        <p:nvSpPr>
          <p:cNvPr id="12" name="Content Placeholder 8"/>
          <p:cNvSpPr>
            <a:spLocks noGrp="1"/>
          </p:cNvSpPr>
          <p:nvPr>
            <p:ph sz="quarter" idx="19"/>
          </p:nvPr>
        </p:nvSpPr>
        <p:spPr>
          <a:xfrm>
            <a:off x="609600" y="914400"/>
            <a:ext cx="10769600" cy="4876800"/>
          </a:xfrm>
          <a:prstGeom prst="rect">
            <a:avLst/>
          </a:prstGeom>
        </p:spPr>
        <p:txBody>
          <a:bodyPr/>
          <a:lstStyle>
            <a:lvl1pPr>
              <a:lnSpc>
                <a:spcPct val="130000"/>
              </a:lnSpc>
              <a:spcBef>
                <a:spcPts val="0"/>
              </a:spcBef>
              <a:buFont typeface="Wingdings" pitchFamily="2" charset="2"/>
              <a:buChar char="§"/>
              <a:defRPr sz="1400">
                <a:latin typeface="+mj-lt"/>
              </a:defRPr>
            </a:lvl1pPr>
            <a:lvl2pPr>
              <a:lnSpc>
                <a:spcPct val="130000"/>
              </a:lnSpc>
              <a:spcBef>
                <a:spcPts val="0"/>
              </a:spcBef>
              <a:defRPr sz="1400">
                <a:latin typeface="+mj-lt"/>
              </a:defRPr>
            </a:lvl2pPr>
            <a:lvl3pPr>
              <a:lnSpc>
                <a:spcPct val="130000"/>
              </a:lnSpc>
              <a:spcBef>
                <a:spcPts val="0"/>
              </a:spcBef>
              <a:buFont typeface="Courier New" pitchFamily="49" charset="0"/>
              <a:buChar char="o"/>
              <a:defRPr sz="1400">
                <a:latin typeface="+mj-lt"/>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0"/>
          <p:cNvSpPr>
            <a:spLocks noGrp="1"/>
          </p:cNvSpPr>
          <p:nvPr>
            <p:ph type="body" sz="quarter" idx="13"/>
          </p:nvPr>
        </p:nvSpPr>
        <p:spPr>
          <a:xfrm>
            <a:off x="568960" y="604838"/>
            <a:ext cx="10972800" cy="376237"/>
          </a:xfrm>
          <a:prstGeom prst="rect">
            <a:avLst/>
          </a:prstGeom>
        </p:spPr>
        <p:txBody>
          <a:bodyPr vert="horz"/>
          <a:lstStyle>
            <a:lvl1pPr>
              <a:buNone/>
              <a:defRPr sz="1200">
                <a:solidFill>
                  <a:schemeClr val="tx1"/>
                </a:solidFill>
                <a:latin typeface="+mj-lt"/>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cxnSp>
        <p:nvCxnSpPr>
          <p:cNvPr id="9" name="Straight Connector 8"/>
          <p:cNvCxnSpPr/>
          <p:nvPr userDrawn="1"/>
        </p:nvCxnSpPr>
        <p:spPr>
          <a:xfrm>
            <a:off x="300736" y="704272"/>
            <a:ext cx="11180064" cy="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 name="Picture 2" descr="A blue and red sign with white text&#10;&#10;AI-generated content may be incorrect.">
            <a:extLst>
              <a:ext uri="{FF2B5EF4-FFF2-40B4-BE49-F238E27FC236}">
                <a16:creationId xmlns:a16="http://schemas.microsoft.com/office/drawing/2014/main" id="{6482C800-4E3D-52D0-50E3-6F8D87CFE6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7765" y="26450"/>
            <a:ext cx="1384635" cy="659350"/>
          </a:xfrm>
          <a:prstGeom prst="rect">
            <a:avLst/>
          </a:prstGeom>
        </p:spPr>
      </p:pic>
    </p:spTree>
    <p:extLst>
      <p:ext uri="{BB962C8B-B14F-4D97-AF65-F5344CB8AC3E}">
        <p14:creationId xmlns:p14="http://schemas.microsoft.com/office/powerpoint/2010/main" val="7612677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Bullet Columns v1">
    <p:spTree>
      <p:nvGrpSpPr>
        <p:cNvPr id="1" name=""/>
        <p:cNvGrpSpPr/>
        <p:nvPr/>
      </p:nvGrpSpPr>
      <p:grpSpPr>
        <a:xfrm>
          <a:off x="0" y="0"/>
          <a:ext cx="0" cy="0"/>
          <a:chOff x="0" y="0"/>
          <a:chExt cx="0" cy="0"/>
        </a:xfrm>
      </p:grpSpPr>
      <p:sp>
        <p:nvSpPr>
          <p:cNvPr id="16" name="Content Placeholder 15"/>
          <p:cNvSpPr>
            <a:spLocks noGrp="1"/>
          </p:cNvSpPr>
          <p:nvPr>
            <p:ph sz="quarter" idx="20"/>
          </p:nvPr>
        </p:nvSpPr>
        <p:spPr>
          <a:xfrm>
            <a:off x="609600" y="914400"/>
            <a:ext cx="5181600" cy="5029200"/>
          </a:xfrm>
          <a:prstGeom prst="rect">
            <a:avLst/>
          </a:prstGeom>
        </p:spPr>
        <p:txBody>
          <a:bodyPr/>
          <a:lstStyle>
            <a:lvl1pPr>
              <a:lnSpc>
                <a:spcPct val="130000"/>
              </a:lnSpc>
              <a:spcBef>
                <a:spcPts val="0"/>
              </a:spcBef>
              <a:buFont typeface="Wingdings" pitchFamily="2" charset="2"/>
              <a:buChar char="§"/>
              <a:defRPr sz="1400">
                <a:latin typeface="+mj-lt"/>
              </a:defRPr>
            </a:lvl1pPr>
            <a:lvl2pPr>
              <a:lnSpc>
                <a:spcPct val="130000"/>
              </a:lnSpc>
              <a:spcBef>
                <a:spcPts val="0"/>
              </a:spcBef>
              <a:defRPr sz="1400">
                <a:latin typeface="+mj-lt"/>
              </a:defRPr>
            </a:lvl2pPr>
            <a:lvl3pPr>
              <a:lnSpc>
                <a:spcPct val="130000"/>
              </a:lnSpc>
              <a:spcBef>
                <a:spcPts val="0"/>
              </a:spcBef>
              <a:buFont typeface="Courier New" pitchFamily="49" charset="0"/>
              <a:buChar char="o"/>
              <a:defRPr sz="1400">
                <a:latin typeface="+mj-lt"/>
              </a:defRPr>
            </a:lvl3pPr>
          </a:lstStyle>
          <a:p>
            <a:pPr lvl="0"/>
            <a:r>
              <a:rPr lang="en-US" dirty="0"/>
              <a:t>Click to edit Master text styles</a:t>
            </a:r>
          </a:p>
          <a:p>
            <a:pPr lvl="1"/>
            <a:r>
              <a:rPr lang="en-US" dirty="0"/>
              <a:t>Second level</a:t>
            </a:r>
          </a:p>
          <a:p>
            <a:pPr lvl="2"/>
            <a:r>
              <a:rPr lang="en-US" dirty="0"/>
              <a:t>Third level</a:t>
            </a:r>
          </a:p>
        </p:txBody>
      </p:sp>
      <p:sp>
        <p:nvSpPr>
          <p:cNvPr id="12" name="Text Placeholder 10"/>
          <p:cNvSpPr>
            <a:spLocks noGrp="1"/>
          </p:cNvSpPr>
          <p:nvPr>
            <p:ph type="body" sz="quarter" idx="16"/>
          </p:nvPr>
        </p:nvSpPr>
        <p:spPr>
          <a:xfrm>
            <a:off x="365760" y="461964"/>
            <a:ext cx="10972800" cy="376237"/>
          </a:xfrm>
          <a:prstGeom prst="rect">
            <a:avLst/>
          </a:prstGeom>
        </p:spPr>
        <p:txBody>
          <a:bodyPr vert="horz"/>
          <a:lstStyle>
            <a:lvl1pPr>
              <a:buNone/>
              <a:defRPr sz="1200">
                <a:solidFill>
                  <a:schemeClr val="tx1"/>
                </a:solidFill>
                <a:latin typeface="+mj-lt"/>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13" name="Text Placeholder 10"/>
          <p:cNvSpPr>
            <a:spLocks noGrp="1"/>
          </p:cNvSpPr>
          <p:nvPr>
            <p:ph type="body" sz="quarter" idx="17"/>
          </p:nvPr>
        </p:nvSpPr>
        <p:spPr>
          <a:xfrm>
            <a:off x="365760" y="85727"/>
            <a:ext cx="10972800" cy="376237"/>
          </a:xfrm>
          <a:prstGeom prst="rect">
            <a:avLst/>
          </a:prstGeom>
        </p:spPr>
        <p:txBody>
          <a:bodyPr vert="horz"/>
          <a:lstStyle>
            <a:lvl1pPr>
              <a:buNone/>
              <a:defRPr sz="2000">
                <a:solidFill>
                  <a:srgbClr val="B01D14"/>
                </a:solidFill>
                <a:latin typeface="+mn-lt"/>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9" name="Slide Number Placeholder 5"/>
          <p:cNvSpPr>
            <a:spLocks noGrp="1"/>
          </p:cNvSpPr>
          <p:nvPr>
            <p:ph type="sldNum" sz="quarter" idx="15"/>
          </p:nvPr>
        </p:nvSpPr>
        <p:spPr>
          <a:xfrm>
            <a:off x="8890000" y="6446696"/>
            <a:ext cx="660400" cy="365125"/>
          </a:xfrm>
        </p:spPr>
        <p:txBody>
          <a:bodyPr/>
          <a:lstStyle>
            <a:lvl1pPr>
              <a:defRPr/>
            </a:lvl1pPr>
          </a:lstStyle>
          <a:p>
            <a:pPr>
              <a:defRPr/>
            </a:pPr>
            <a:fld id="{6A778C46-885F-4262-824A-4B7F63570494}" type="slidenum">
              <a:rPr lang="en-US"/>
              <a:pPr>
                <a:defRPr/>
              </a:pPr>
              <a:t>‹#›</a:t>
            </a:fld>
            <a:endParaRPr lang="en-US" dirty="0"/>
          </a:p>
        </p:txBody>
      </p:sp>
      <p:sp>
        <p:nvSpPr>
          <p:cNvPr id="17" name="Content Placeholder 15"/>
          <p:cNvSpPr>
            <a:spLocks noGrp="1"/>
          </p:cNvSpPr>
          <p:nvPr>
            <p:ph sz="quarter" idx="21"/>
          </p:nvPr>
        </p:nvSpPr>
        <p:spPr>
          <a:xfrm>
            <a:off x="5994400" y="914400"/>
            <a:ext cx="5181600" cy="5029200"/>
          </a:xfrm>
          <a:prstGeom prst="rect">
            <a:avLst/>
          </a:prstGeom>
        </p:spPr>
        <p:txBody>
          <a:bodyPr/>
          <a:lstStyle>
            <a:lvl1pPr>
              <a:lnSpc>
                <a:spcPct val="130000"/>
              </a:lnSpc>
              <a:spcBef>
                <a:spcPts val="0"/>
              </a:spcBef>
              <a:buFont typeface="Wingdings" pitchFamily="2" charset="2"/>
              <a:buChar char="§"/>
              <a:defRPr sz="1400">
                <a:latin typeface="+mj-lt"/>
              </a:defRPr>
            </a:lvl1pPr>
            <a:lvl2pPr>
              <a:lnSpc>
                <a:spcPct val="130000"/>
              </a:lnSpc>
              <a:spcBef>
                <a:spcPts val="0"/>
              </a:spcBef>
              <a:defRPr sz="1400">
                <a:latin typeface="+mj-lt"/>
              </a:defRPr>
            </a:lvl2pPr>
            <a:lvl3pPr>
              <a:lnSpc>
                <a:spcPct val="130000"/>
              </a:lnSpc>
              <a:spcBef>
                <a:spcPts val="0"/>
              </a:spcBef>
              <a:buFont typeface="Courier New" pitchFamily="49" charset="0"/>
              <a:buChar char="o"/>
              <a:defRPr sz="1400">
                <a:latin typeface="+mj-lt"/>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3147728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wo Bullet Columns no subtitle">
    <p:spTree>
      <p:nvGrpSpPr>
        <p:cNvPr id="1" name=""/>
        <p:cNvGrpSpPr/>
        <p:nvPr/>
      </p:nvGrpSpPr>
      <p:grpSpPr>
        <a:xfrm>
          <a:off x="0" y="0"/>
          <a:ext cx="0" cy="0"/>
          <a:chOff x="0" y="0"/>
          <a:chExt cx="0" cy="0"/>
        </a:xfrm>
      </p:grpSpPr>
      <p:sp>
        <p:nvSpPr>
          <p:cNvPr id="11" name="Text Placeholder 10"/>
          <p:cNvSpPr>
            <a:spLocks noGrp="1"/>
          </p:cNvSpPr>
          <p:nvPr>
            <p:ph type="body" sz="quarter" idx="16"/>
          </p:nvPr>
        </p:nvSpPr>
        <p:spPr>
          <a:xfrm>
            <a:off x="365760" y="304801"/>
            <a:ext cx="10972800" cy="376237"/>
          </a:xfrm>
          <a:prstGeom prst="rect">
            <a:avLst/>
          </a:prstGeom>
        </p:spPr>
        <p:txBody>
          <a:bodyPr vert="horz"/>
          <a:lstStyle>
            <a:lvl1pPr>
              <a:buNone/>
              <a:defRPr sz="2000">
                <a:solidFill>
                  <a:srgbClr val="B01D14"/>
                </a:solidFill>
                <a:latin typeface="+mn-lt"/>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12" name="Slide Number Placeholder 5"/>
          <p:cNvSpPr>
            <a:spLocks noGrp="1"/>
          </p:cNvSpPr>
          <p:nvPr>
            <p:ph type="sldNum" sz="quarter" idx="15"/>
          </p:nvPr>
        </p:nvSpPr>
        <p:spPr>
          <a:xfrm>
            <a:off x="8890000" y="6446696"/>
            <a:ext cx="660400" cy="365125"/>
          </a:xfrm>
        </p:spPr>
        <p:txBody>
          <a:bodyPr/>
          <a:lstStyle>
            <a:lvl1pPr>
              <a:defRPr/>
            </a:lvl1pPr>
          </a:lstStyle>
          <a:p>
            <a:pPr>
              <a:defRPr/>
            </a:pPr>
            <a:fld id="{6A778C46-885F-4262-824A-4B7F63570494}" type="slidenum">
              <a:rPr lang="en-US"/>
              <a:pPr>
                <a:defRPr/>
              </a:pPr>
              <a:t>‹#›</a:t>
            </a:fld>
            <a:endParaRPr lang="en-US" dirty="0"/>
          </a:p>
        </p:txBody>
      </p:sp>
      <p:sp>
        <p:nvSpPr>
          <p:cNvPr id="13" name="Content Placeholder 15"/>
          <p:cNvSpPr>
            <a:spLocks noGrp="1"/>
          </p:cNvSpPr>
          <p:nvPr>
            <p:ph sz="quarter" idx="20"/>
          </p:nvPr>
        </p:nvSpPr>
        <p:spPr>
          <a:xfrm>
            <a:off x="609600" y="914400"/>
            <a:ext cx="5181600" cy="5029200"/>
          </a:xfrm>
          <a:prstGeom prst="rect">
            <a:avLst/>
          </a:prstGeom>
        </p:spPr>
        <p:txBody>
          <a:bodyPr/>
          <a:lstStyle>
            <a:lvl1pPr>
              <a:lnSpc>
                <a:spcPct val="130000"/>
              </a:lnSpc>
              <a:spcBef>
                <a:spcPts val="0"/>
              </a:spcBef>
              <a:buFont typeface="Wingdings" pitchFamily="2" charset="2"/>
              <a:buChar char="§"/>
              <a:defRPr sz="1400">
                <a:latin typeface="+mj-lt"/>
              </a:defRPr>
            </a:lvl1pPr>
            <a:lvl2pPr>
              <a:lnSpc>
                <a:spcPct val="130000"/>
              </a:lnSpc>
              <a:spcBef>
                <a:spcPts val="0"/>
              </a:spcBef>
              <a:defRPr sz="1400">
                <a:latin typeface="+mj-lt"/>
              </a:defRPr>
            </a:lvl2pPr>
            <a:lvl3pPr>
              <a:lnSpc>
                <a:spcPct val="130000"/>
              </a:lnSpc>
              <a:spcBef>
                <a:spcPts val="0"/>
              </a:spcBef>
              <a:buFont typeface="Courier New" pitchFamily="49" charset="0"/>
              <a:buChar char="o"/>
              <a:defRPr sz="1400">
                <a:latin typeface="+mj-lt"/>
              </a:defRPr>
            </a:lvl3pPr>
          </a:lstStyle>
          <a:p>
            <a:pPr lvl="0"/>
            <a:r>
              <a:rPr lang="en-US" dirty="0"/>
              <a:t>Click to edit Master text styles</a:t>
            </a:r>
          </a:p>
          <a:p>
            <a:pPr lvl="1"/>
            <a:r>
              <a:rPr lang="en-US" dirty="0"/>
              <a:t>Second level</a:t>
            </a:r>
          </a:p>
          <a:p>
            <a:pPr lvl="2"/>
            <a:r>
              <a:rPr lang="en-US" dirty="0"/>
              <a:t>Third level</a:t>
            </a:r>
          </a:p>
        </p:txBody>
      </p:sp>
      <p:sp>
        <p:nvSpPr>
          <p:cNvPr id="14" name="Content Placeholder 15"/>
          <p:cNvSpPr>
            <a:spLocks noGrp="1"/>
          </p:cNvSpPr>
          <p:nvPr>
            <p:ph sz="quarter" idx="21"/>
          </p:nvPr>
        </p:nvSpPr>
        <p:spPr>
          <a:xfrm>
            <a:off x="5994400" y="914400"/>
            <a:ext cx="5181600" cy="5029200"/>
          </a:xfrm>
          <a:prstGeom prst="rect">
            <a:avLst/>
          </a:prstGeom>
        </p:spPr>
        <p:txBody>
          <a:bodyPr/>
          <a:lstStyle>
            <a:lvl1pPr>
              <a:lnSpc>
                <a:spcPct val="130000"/>
              </a:lnSpc>
              <a:spcBef>
                <a:spcPts val="0"/>
              </a:spcBef>
              <a:buFont typeface="Wingdings" pitchFamily="2" charset="2"/>
              <a:buChar char="§"/>
              <a:defRPr sz="1400">
                <a:latin typeface="+mj-lt"/>
              </a:defRPr>
            </a:lvl1pPr>
            <a:lvl2pPr>
              <a:lnSpc>
                <a:spcPct val="130000"/>
              </a:lnSpc>
              <a:spcBef>
                <a:spcPts val="0"/>
              </a:spcBef>
              <a:defRPr sz="1400">
                <a:latin typeface="+mj-lt"/>
              </a:defRPr>
            </a:lvl2pPr>
            <a:lvl3pPr>
              <a:lnSpc>
                <a:spcPct val="130000"/>
              </a:lnSpc>
              <a:spcBef>
                <a:spcPts val="0"/>
              </a:spcBef>
              <a:buFont typeface="Courier New" pitchFamily="49" charset="0"/>
              <a:buChar char="o"/>
              <a:defRPr sz="1400">
                <a:latin typeface="+mj-lt"/>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1373068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Bullet Columns v2">
    <p:spTree>
      <p:nvGrpSpPr>
        <p:cNvPr id="1" name=""/>
        <p:cNvGrpSpPr/>
        <p:nvPr/>
      </p:nvGrpSpPr>
      <p:grpSpPr>
        <a:xfrm>
          <a:off x="0" y="0"/>
          <a:ext cx="0" cy="0"/>
          <a:chOff x="0" y="0"/>
          <a:chExt cx="0" cy="0"/>
        </a:xfrm>
      </p:grpSpPr>
      <p:sp>
        <p:nvSpPr>
          <p:cNvPr id="16" name="Content Placeholder 15"/>
          <p:cNvSpPr>
            <a:spLocks noGrp="1"/>
          </p:cNvSpPr>
          <p:nvPr>
            <p:ph sz="quarter" idx="20"/>
          </p:nvPr>
        </p:nvSpPr>
        <p:spPr>
          <a:xfrm>
            <a:off x="3454400" y="914400"/>
            <a:ext cx="7924800" cy="5029200"/>
          </a:xfrm>
          <a:prstGeom prst="rect">
            <a:avLst/>
          </a:prstGeom>
        </p:spPr>
        <p:txBody>
          <a:bodyPr/>
          <a:lstStyle>
            <a:lvl1pPr>
              <a:lnSpc>
                <a:spcPct val="130000"/>
              </a:lnSpc>
              <a:spcBef>
                <a:spcPts val="0"/>
              </a:spcBef>
              <a:buFont typeface="Wingdings" pitchFamily="2" charset="2"/>
              <a:buChar char="§"/>
              <a:defRPr sz="1400">
                <a:latin typeface="+mj-lt"/>
              </a:defRPr>
            </a:lvl1pPr>
            <a:lvl2pPr>
              <a:lnSpc>
                <a:spcPct val="130000"/>
              </a:lnSpc>
              <a:spcBef>
                <a:spcPts val="0"/>
              </a:spcBef>
              <a:defRPr sz="1400">
                <a:latin typeface="+mj-lt"/>
              </a:defRPr>
            </a:lvl2pPr>
            <a:lvl3pPr>
              <a:lnSpc>
                <a:spcPct val="130000"/>
              </a:lnSpc>
              <a:spcBef>
                <a:spcPts val="0"/>
              </a:spcBef>
              <a:buFont typeface="Courier New" pitchFamily="49" charset="0"/>
              <a:buChar char="o"/>
              <a:defRPr sz="1400">
                <a:latin typeface="+mj-lt"/>
              </a:defRPr>
            </a:lvl3pPr>
          </a:lstStyle>
          <a:p>
            <a:pPr lvl="0"/>
            <a:r>
              <a:rPr lang="en-US" dirty="0"/>
              <a:t>Click to edit Master text styles</a:t>
            </a:r>
          </a:p>
          <a:p>
            <a:pPr lvl="1"/>
            <a:r>
              <a:rPr lang="en-US" dirty="0"/>
              <a:t>Second level</a:t>
            </a:r>
          </a:p>
          <a:p>
            <a:pPr lvl="2"/>
            <a:r>
              <a:rPr lang="en-US" dirty="0"/>
              <a:t>Third level</a:t>
            </a:r>
          </a:p>
        </p:txBody>
      </p:sp>
      <p:sp>
        <p:nvSpPr>
          <p:cNvPr id="8" name="Content Placeholder 2"/>
          <p:cNvSpPr>
            <a:spLocks noGrp="1"/>
          </p:cNvSpPr>
          <p:nvPr>
            <p:ph idx="13"/>
          </p:nvPr>
        </p:nvSpPr>
        <p:spPr>
          <a:xfrm>
            <a:off x="609600" y="914401"/>
            <a:ext cx="2695787" cy="3078480"/>
          </a:xfrm>
          <a:prstGeom prst="rect">
            <a:avLst/>
          </a:prstGeom>
        </p:spPr>
        <p:txBody>
          <a:bodyPr/>
          <a:lstStyle>
            <a:lvl1pPr algn="l">
              <a:buFontTx/>
              <a:buNone/>
              <a:defRPr sz="1100">
                <a:solidFill>
                  <a:schemeClr val="tx1"/>
                </a:solidFill>
                <a:latin typeface="+mj-lt"/>
                <a:cs typeface="Minion Pro"/>
              </a:defRPr>
            </a:lvl1pPr>
            <a:lvl2pPr>
              <a:buClr>
                <a:srgbClr val="5E5C60"/>
              </a:buClr>
              <a:buFont typeface="Wingdings" charset="2"/>
              <a:buChar char="§"/>
              <a:defRPr sz="1700">
                <a:solidFill>
                  <a:srgbClr val="5E5C60"/>
                </a:solidFill>
                <a:latin typeface="Minion Pro"/>
                <a:cs typeface="Minion Pro"/>
              </a:defRPr>
            </a:lvl2pPr>
            <a:lvl3pPr>
              <a:buFont typeface="Wingdings" charset="2"/>
              <a:buNone/>
              <a:defRPr sz="1400">
                <a:solidFill>
                  <a:srgbClr val="5E5C60"/>
                </a:solidFill>
                <a:latin typeface="Minion Pro"/>
                <a:cs typeface="Minion Pro"/>
              </a:defRPr>
            </a:lvl3pPr>
            <a:lvl4pPr algn="l">
              <a:buFontTx/>
              <a:buNone/>
              <a:defRPr sz="1700">
                <a:solidFill>
                  <a:schemeClr val="tx1"/>
                </a:solidFill>
                <a:latin typeface="Minion Pro"/>
                <a:cs typeface="Minion Pro"/>
              </a:defRPr>
            </a:lvl4pPr>
            <a:lvl5pPr>
              <a:buFontTx/>
              <a:buNone/>
              <a:defRPr sz="1700">
                <a:solidFill>
                  <a:srgbClr val="5E5C60"/>
                </a:solidFill>
                <a:latin typeface="Minion Pro"/>
                <a:cs typeface="Minion Pro"/>
              </a:defRPr>
            </a:lvl5pPr>
          </a:lstStyle>
          <a:p>
            <a:pPr lvl="0"/>
            <a:r>
              <a:rPr lang="en-US" dirty="0"/>
              <a:t>Click to edit Master</a:t>
            </a:r>
          </a:p>
          <a:p>
            <a:pPr lvl="0"/>
            <a:r>
              <a:rPr lang="en-US" dirty="0"/>
              <a:t>text styles	</a:t>
            </a:r>
          </a:p>
          <a:p>
            <a:pPr lvl="3"/>
            <a:r>
              <a:rPr lang="en-US" dirty="0"/>
              <a:t>											</a:t>
            </a:r>
          </a:p>
        </p:txBody>
      </p:sp>
      <p:sp>
        <p:nvSpPr>
          <p:cNvPr id="13" name="Text Placeholder 10"/>
          <p:cNvSpPr>
            <a:spLocks noGrp="1"/>
          </p:cNvSpPr>
          <p:nvPr>
            <p:ph type="body" sz="quarter" idx="16"/>
          </p:nvPr>
        </p:nvSpPr>
        <p:spPr>
          <a:xfrm>
            <a:off x="365760" y="452438"/>
            <a:ext cx="10972800" cy="376237"/>
          </a:xfrm>
          <a:prstGeom prst="rect">
            <a:avLst/>
          </a:prstGeom>
        </p:spPr>
        <p:txBody>
          <a:bodyPr vert="horz"/>
          <a:lstStyle>
            <a:lvl1pPr>
              <a:buNone/>
              <a:defRPr sz="1200">
                <a:solidFill>
                  <a:schemeClr val="tx1"/>
                </a:solidFill>
                <a:latin typeface="+mj-lt"/>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12" name="Text Placeholder 10"/>
          <p:cNvSpPr>
            <a:spLocks noGrp="1"/>
          </p:cNvSpPr>
          <p:nvPr>
            <p:ph type="body" sz="quarter" idx="17"/>
          </p:nvPr>
        </p:nvSpPr>
        <p:spPr>
          <a:xfrm>
            <a:off x="365760" y="76201"/>
            <a:ext cx="10972800" cy="376237"/>
          </a:xfrm>
          <a:prstGeom prst="rect">
            <a:avLst/>
          </a:prstGeom>
        </p:spPr>
        <p:txBody>
          <a:bodyPr vert="horz"/>
          <a:lstStyle>
            <a:lvl1pPr>
              <a:buNone/>
              <a:defRPr sz="2000">
                <a:solidFill>
                  <a:srgbClr val="B01D14"/>
                </a:solidFill>
                <a:latin typeface="+mn-lt"/>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9" name="Slide Number Placeholder 5"/>
          <p:cNvSpPr>
            <a:spLocks noGrp="1"/>
          </p:cNvSpPr>
          <p:nvPr>
            <p:ph type="sldNum" sz="quarter" idx="15"/>
          </p:nvPr>
        </p:nvSpPr>
        <p:spPr>
          <a:xfrm>
            <a:off x="8890000" y="6446696"/>
            <a:ext cx="660400" cy="365125"/>
          </a:xfrm>
        </p:spPr>
        <p:txBody>
          <a:bodyPr/>
          <a:lstStyle>
            <a:lvl1pPr>
              <a:defRPr/>
            </a:lvl1pPr>
          </a:lstStyle>
          <a:p>
            <a:pPr>
              <a:defRPr/>
            </a:pPr>
            <a:fld id="{6A778C46-885F-4262-824A-4B7F63570494}" type="slidenum">
              <a:rPr lang="en-US"/>
              <a:pPr>
                <a:defRPr/>
              </a:pPr>
              <a:t>‹#›</a:t>
            </a:fld>
            <a:endParaRPr lang="en-US" dirty="0"/>
          </a:p>
        </p:txBody>
      </p:sp>
    </p:spTree>
    <p:extLst>
      <p:ext uri="{BB962C8B-B14F-4D97-AF65-F5344CB8AC3E}">
        <p14:creationId xmlns:p14="http://schemas.microsoft.com/office/powerpoint/2010/main" val="16720895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Bullet Columns no subtitle">
    <p:spTree>
      <p:nvGrpSpPr>
        <p:cNvPr id="1" name=""/>
        <p:cNvGrpSpPr/>
        <p:nvPr/>
      </p:nvGrpSpPr>
      <p:grpSpPr>
        <a:xfrm>
          <a:off x="0" y="0"/>
          <a:ext cx="0" cy="0"/>
          <a:chOff x="0" y="0"/>
          <a:chExt cx="0" cy="0"/>
        </a:xfrm>
      </p:grpSpPr>
      <p:sp>
        <p:nvSpPr>
          <p:cNvPr id="8" name="Content Placeholder 2"/>
          <p:cNvSpPr>
            <a:spLocks noGrp="1"/>
          </p:cNvSpPr>
          <p:nvPr>
            <p:ph idx="13"/>
          </p:nvPr>
        </p:nvSpPr>
        <p:spPr>
          <a:xfrm>
            <a:off x="609600" y="914400"/>
            <a:ext cx="2695787" cy="3078480"/>
          </a:xfrm>
          <a:prstGeom prst="rect">
            <a:avLst/>
          </a:prstGeom>
        </p:spPr>
        <p:txBody>
          <a:bodyPr/>
          <a:lstStyle>
            <a:lvl1pPr algn="l">
              <a:buFontTx/>
              <a:buNone/>
              <a:defRPr sz="1100">
                <a:solidFill>
                  <a:schemeClr val="tx1"/>
                </a:solidFill>
                <a:latin typeface="+mj-lt"/>
                <a:cs typeface="Minion Pro"/>
              </a:defRPr>
            </a:lvl1pPr>
            <a:lvl2pPr>
              <a:buClr>
                <a:srgbClr val="5E5C60"/>
              </a:buClr>
              <a:buFont typeface="Wingdings" charset="2"/>
              <a:buChar char="§"/>
              <a:defRPr sz="1700">
                <a:solidFill>
                  <a:srgbClr val="5E5C60"/>
                </a:solidFill>
                <a:latin typeface="Minion Pro"/>
                <a:cs typeface="Minion Pro"/>
              </a:defRPr>
            </a:lvl2pPr>
            <a:lvl3pPr>
              <a:buFont typeface="Wingdings" charset="2"/>
              <a:buNone/>
              <a:defRPr sz="1400">
                <a:solidFill>
                  <a:srgbClr val="5E5C60"/>
                </a:solidFill>
                <a:latin typeface="Minion Pro"/>
                <a:cs typeface="Minion Pro"/>
              </a:defRPr>
            </a:lvl3pPr>
            <a:lvl4pPr algn="l">
              <a:buFontTx/>
              <a:buNone/>
              <a:defRPr sz="1700">
                <a:solidFill>
                  <a:schemeClr val="tx1"/>
                </a:solidFill>
                <a:latin typeface="Minion Pro"/>
                <a:cs typeface="Minion Pro"/>
              </a:defRPr>
            </a:lvl4pPr>
            <a:lvl5pPr>
              <a:buFontTx/>
              <a:buNone/>
              <a:defRPr sz="1700">
                <a:solidFill>
                  <a:srgbClr val="5E5C60"/>
                </a:solidFill>
                <a:latin typeface="Minion Pro"/>
                <a:cs typeface="Minion Pro"/>
              </a:defRPr>
            </a:lvl5pPr>
          </a:lstStyle>
          <a:p>
            <a:pPr lvl="0"/>
            <a:r>
              <a:rPr lang="en-US" dirty="0"/>
              <a:t>Click to edit Master</a:t>
            </a:r>
          </a:p>
          <a:p>
            <a:pPr lvl="0"/>
            <a:r>
              <a:rPr lang="en-US" dirty="0"/>
              <a:t>text styles	</a:t>
            </a:r>
          </a:p>
          <a:p>
            <a:pPr lvl="3"/>
            <a:r>
              <a:rPr lang="en-US" dirty="0"/>
              <a:t>											</a:t>
            </a:r>
          </a:p>
        </p:txBody>
      </p:sp>
      <p:sp>
        <p:nvSpPr>
          <p:cNvPr id="11" name="Text Placeholder 10"/>
          <p:cNvSpPr>
            <a:spLocks noGrp="1"/>
          </p:cNvSpPr>
          <p:nvPr>
            <p:ph type="body" sz="quarter" idx="16"/>
          </p:nvPr>
        </p:nvSpPr>
        <p:spPr>
          <a:xfrm>
            <a:off x="365760" y="304801"/>
            <a:ext cx="10972800" cy="376237"/>
          </a:xfrm>
          <a:prstGeom prst="rect">
            <a:avLst/>
          </a:prstGeom>
        </p:spPr>
        <p:txBody>
          <a:bodyPr vert="horz"/>
          <a:lstStyle>
            <a:lvl1pPr>
              <a:buNone/>
              <a:defRPr sz="2000">
                <a:solidFill>
                  <a:srgbClr val="B01D14"/>
                </a:solidFill>
                <a:latin typeface="+mn-lt"/>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7" name="Slide Number Placeholder 5"/>
          <p:cNvSpPr>
            <a:spLocks noGrp="1"/>
          </p:cNvSpPr>
          <p:nvPr>
            <p:ph type="sldNum" sz="quarter" idx="15"/>
          </p:nvPr>
        </p:nvSpPr>
        <p:spPr>
          <a:xfrm>
            <a:off x="8890000" y="6446696"/>
            <a:ext cx="660400" cy="365125"/>
          </a:xfrm>
        </p:spPr>
        <p:txBody>
          <a:bodyPr/>
          <a:lstStyle>
            <a:lvl1pPr>
              <a:defRPr/>
            </a:lvl1pPr>
          </a:lstStyle>
          <a:p>
            <a:pPr>
              <a:defRPr/>
            </a:pPr>
            <a:fld id="{6A778C46-885F-4262-824A-4B7F63570494}" type="slidenum">
              <a:rPr lang="en-US"/>
              <a:pPr>
                <a:defRPr/>
              </a:pPr>
              <a:t>‹#›</a:t>
            </a:fld>
            <a:endParaRPr lang="en-US" dirty="0"/>
          </a:p>
        </p:txBody>
      </p:sp>
      <p:sp>
        <p:nvSpPr>
          <p:cNvPr id="9" name="Content Placeholder 15"/>
          <p:cNvSpPr>
            <a:spLocks noGrp="1"/>
          </p:cNvSpPr>
          <p:nvPr>
            <p:ph sz="quarter" idx="20"/>
          </p:nvPr>
        </p:nvSpPr>
        <p:spPr>
          <a:xfrm>
            <a:off x="3454400" y="914400"/>
            <a:ext cx="7924800" cy="5029200"/>
          </a:xfrm>
          <a:prstGeom prst="rect">
            <a:avLst/>
          </a:prstGeom>
        </p:spPr>
        <p:txBody>
          <a:bodyPr/>
          <a:lstStyle>
            <a:lvl1pPr>
              <a:lnSpc>
                <a:spcPct val="130000"/>
              </a:lnSpc>
              <a:spcBef>
                <a:spcPts val="0"/>
              </a:spcBef>
              <a:buFont typeface="Wingdings" pitchFamily="2" charset="2"/>
              <a:buChar char="§"/>
              <a:defRPr sz="1400">
                <a:latin typeface="+mj-lt"/>
              </a:defRPr>
            </a:lvl1pPr>
            <a:lvl2pPr>
              <a:lnSpc>
                <a:spcPct val="130000"/>
              </a:lnSpc>
              <a:spcBef>
                <a:spcPts val="0"/>
              </a:spcBef>
              <a:defRPr sz="1400">
                <a:latin typeface="+mj-lt"/>
              </a:defRPr>
            </a:lvl2pPr>
            <a:lvl3pPr>
              <a:lnSpc>
                <a:spcPct val="130000"/>
              </a:lnSpc>
              <a:spcBef>
                <a:spcPts val="0"/>
              </a:spcBef>
              <a:buFont typeface="Courier New" pitchFamily="49" charset="0"/>
              <a:buChar char="o"/>
              <a:defRPr sz="1400">
                <a:latin typeface="+mj-lt"/>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448924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py and Graph">
    <p:spTree>
      <p:nvGrpSpPr>
        <p:cNvPr id="1" name=""/>
        <p:cNvGrpSpPr/>
        <p:nvPr/>
      </p:nvGrpSpPr>
      <p:grpSpPr>
        <a:xfrm>
          <a:off x="0" y="0"/>
          <a:ext cx="0" cy="0"/>
          <a:chOff x="0" y="0"/>
          <a:chExt cx="0" cy="0"/>
        </a:xfrm>
      </p:grpSpPr>
      <p:pic>
        <p:nvPicPr>
          <p:cNvPr id="7" name="Picture 10"/>
          <p:cNvPicPr>
            <a:picLocks noChangeAspect="1"/>
          </p:cNvPicPr>
          <p:nvPr/>
        </p:nvPicPr>
        <p:blipFill>
          <a:blip r:embed="rId2" cstate="print"/>
          <a:srcRect/>
          <a:stretch>
            <a:fillRect/>
          </a:stretch>
        </p:blipFill>
        <p:spPr bwMode="auto">
          <a:xfrm>
            <a:off x="6025092" y="914400"/>
            <a:ext cx="53848" cy="4846320"/>
          </a:xfrm>
          <a:prstGeom prst="rect">
            <a:avLst/>
          </a:prstGeom>
          <a:noFill/>
          <a:ln w="9525">
            <a:noFill/>
            <a:miter lim="800000"/>
            <a:headEnd/>
            <a:tailEnd/>
          </a:ln>
        </p:spPr>
      </p:pic>
      <p:sp>
        <p:nvSpPr>
          <p:cNvPr id="10" name="Content Placeholder 2"/>
          <p:cNvSpPr>
            <a:spLocks noGrp="1"/>
          </p:cNvSpPr>
          <p:nvPr>
            <p:ph idx="15"/>
          </p:nvPr>
        </p:nvSpPr>
        <p:spPr>
          <a:xfrm>
            <a:off x="6207760" y="914401"/>
            <a:ext cx="5323840" cy="695909"/>
          </a:xfrm>
          <a:prstGeom prst="rect">
            <a:avLst/>
          </a:prstGeom>
        </p:spPr>
        <p:txBody>
          <a:bodyPr/>
          <a:lstStyle>
            <a:lvl1pPr>
              <a:buFont typeface="Wingdings" charset="2"/>
              <a:buNone/>
              <a:defRPr sz="1100" baseline="0">
                <a:solidFill>
                  <a:srgbClr val="B01D14"/>
                </a:solidFill>
                <a:latin typeface="+mn-lt"/>
                <a:cs typeface="Minion Pro"/>
              </a:defRPr>
            </a:lvl1pPr>
            <a:lvl2pPr>
              <a:buClr>
                <a:srgbClr val="5E5C60"/>
              </a:buClr>
              <a:buFont typeface="Wingdings" charset="2"/>
              <a:buChar char="§"/>
              <a:defRPr sz="1700">
                <a:solidFill>
                  <a:srgbClr val="5E5C60"/>
                </a:solidFill>
                <a:latin typeface="Minion Pro"/>
                <a:cs typeface="Minion Pro"/>
              </a:defRPr>
            </a:lvl2pPr>
            <a:lvl3pPr>
              <a:buFont typeface="Wingdings" charset="2"/>
              <a:buNone/>
              <a:defRPr sz="1400">
                <a:solidFill>
                  <a:srgbClr val="5E5C60"/>
                </a:solidFill>
                <a:latin typeface="Minion Pro"/>
                <a:cs typeface="Minion Pro"/>
              </a:defRPr>
            </a:lvl3pPr>
            <a:lvl4pPr>
              <a:buFont typeface="Wingdings" charset="2"/>
              <a:buNone/>
              <a:defRPr sz="1700">
                <a:solidFill>
                  <a:srgbClr val="5E5C60"/>
                </a:solidFill>
                <a:latin typeface="Minion Pro"/>
                <a:cs typeface="Minion Pro"/>
              </a:defRPr>
            </a:lvl4pPr>
            <a:lvl5pPr>
              <a:buFontTx/>
              <a:buNone/>
              <a:defRPr sz="1700">
                <a:solidFill>
                  <a:srgbClr val="5E5C60"/>
                </a:solidFill>
                <a:latin typeface="Minion Pro"/>
                <a:cs typeface="Minion Pro"/>
              </a:defRPr>
            </a:lvl5pPr>
          </a:lstStyle>
          <a:p>
            <a:pPr lvl="0"/>
            <a:r>
              <a:rPr lang="en-US" dirty="0"/>
              <a:t>Click to edit Master text styles</a:t>
            </a:r>
          </a:p>
        </p:txBody>
      </p:sp>
      <p:sp>
        <p:nvSpPr>
          <p:cNvPr id="13" name="Chart Placeholder 12"/>
          <p:cNvSpPr>
            <a:spLocks noGrp="1"/>
          </p:cNvSpPr>
          <p:nvPr>
            <p:ph type="chart" sz="quarter" idx="16"/>
          </p:nvPr>
        </p:nvSpPr>
        <p:spPr>
          <a:xfrm>
            <a:off x="6208184" y="1752600"/>
            <a:ext cx="5323416" cy="4013200"/>
          </a:xfrm>
          <a:prstGeom prst="rect">
            <a:avLst/>
          </a:prstGeom>
        </p:spPr>
        <p:txBody>
          <a:bodyPr vert="horz"/>
          <a:lstStyle>
            <a:lvl1pPr>
              <a:buNone/>
              <a:defRPr sz="2000">
                <a:solidFill>
                  <a:schemeClr val="tx1"/>
                </a:solidFill>
                <a:latin typeface="+mj-lt"/>
                <a:cs typeface="Minon Pro"/>
              </a:defRPr>
            </a:lvl1pPr>
          </a:lstStyle>
          <a:p>
            <a:pPr lvl="0"/>
            <a:r>
              <a:rPr lang="en-US" noProof="0" dirty="0"/>
              <a:t>Click icon to add chart</a:t>
            </a:r>
          </a:p>
        </p:txBody>
      </p:sp>
      <p:sp>
        <p:nvSpPr>
          <p:cNvPr id="12" name="Text Placeholder 10"/>
          <p:cNvSpPr>
            <a:spLocks noGrp="1"/>
          </p:cNvSpPr>
          <p:nvPr>
            <p:ph type="body" sz="quarter" idx="17"/>
          </p:nvPr>
        </p:nvSpPr>
        <p:spPr>
          <a:xfrm>
            <a:off x="365760" y="452438"/>
            <a:ext cx="10972800" cy="376237"/>
          </a:xfrm>
          <a:prstGeom prst="rect">
            <a:avLst/>
          </a:prstGeom>
        </p:spPr>
        <p:txBody>
          <a:bodyPr vert="horz"/>
          <a:lstStyle>
            <a:lvl1pPr>
              <a:buNone/>
              <a:defRPr sz="1200">
                <a:solidFill>
                  <a:schemeClr val="tx1"/>
                </a:solidFill>
                <a:latin typeface="+mj-lt"/>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14" name="Text Placeholder 10"/>
          <p:cNvSpPr>
            <a:spLocks noGrp="1"/>
          </p:cNvSpPr>
          <p:nvPr>
            <p:ph type="body" sz="quarter" idx="14"/>
          </p:nvPr>
        </p:nvSpPr>
        <p:spPr>
          <a:xfrm>
            <a:off x="365760" y="76201"/>
            <a:ext cx="10972800" cy="376237"/>
          </a:xfrm>
          <a:prstGeom prst="rect">
            <a:avLst/>
          </a:prstGeom>
        </p:spPr>
        <p:txBody>
          <a:bodyPr vert="horz"/>
          <a:lstStyle>
            <a:lvl1pPr>
              <a:buNone/>
              <a:defRPr sz="2000">
                <a:solidFill>
                  <a:srgbClr val="B01D14"/>
                </a:solidFill>
                <a:latin typeface="+mn-lt"/>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11" name="Slide Number Placeholder 5"/>
          <p:cNvSpPr>
            <a:spLocks noGrp="1"/>
          </p:cNvSpPr>
          <p:nvPr>
            <p:ph type="sldNum" sz="quarter" idx="18"/>
          </p:nvPr>
        </p:nvSpPr>
        <p:spPr>
          <a:xfrm>
            <a:off x="8890000" y="6446696"/>
            <a:ext cx="660400" cy="365125"/>
          </a:xfrm>
        </p:spPr>
        <p:txBody>
          <a:bodyPr/>
          <a:lstStyle>
            <a:lvl1pPr>
              <a:defRPr/>
            </a:lvl1pPr>
          </a:lstStyle>
          <a:p>
            <a:pPr>
              <a:defRPr/>
            </a:pPr>
            <a:fld id="{6A778C46-885F-4262-824A-4B7F63570494}" type="slidenum">
              <a:rPr lang="en-US"/>
              <a:pPr>
                <a:defRPr/>
              </a:pPr>
              <a:t>‹#›</a:t>
            </a:fld>
            <a:endParaRPr lang="en-US" dirty="0"/>
          </a:p>
        </p:txBody>
      </p:sp>
      <p:sp>
        <p:nvSpPr>
          <p:cNvPr id="18" name="Content Placeholder 17"/>
          <p:cNvSpPr>
            <a:spLocks noGrp="1"/>
          </p:cNvSpPr>
          <p:nvPr>
            <p:ph sz="quarter" idx="19"/>
          </p:nvPr>
        </p:nvSpPr>
        <p:spPr>
          <a:xfrm>
            <a:off x="609600" y="914400"/>
            <a:ext cx="5283200" cy="4851400"/>
          </a:xfrm>
          <a:prstGeom prst="rect">
            <a:avLst/>
          </a:prstGeom>
        </p:spPr>
        <p:txBody>
          <a:bodyPr/>
          <a:lstStyle>
            <a:lvl1pPr>
              <a:lnSpc>
                <a:spcPct val="130000"/>
              </a:lnSpc>
              <a:spcBef>
                <a:spcPts val="0"/>
              </a:spcBef>
              <a:buFont typeface="Wingdings" pitchFamily="2" charset="2"/>
              <a:buChar char="§"/>
              <a:defRPr sz="1400">
                <a:latin typeface="+mj-lt"/>
              </a:defRPr>
            </a:lvl1pPr>
            <a:lvl2pPr>
              <a:lnSpc>
                <a:spcPct val="130000"/>
              </a:lnSpc>
              <a:spcBef>
                <a:spcPts val="0"/>
              </a:spcBef>
              <a:defRPr sz="1400">
                <a:latin typeface="+mj-lt"/>
              </a:defRPr>
            </a:lvl2pPr>
            <a:lvl3pPr>
              <a:lnSpc>
                <a:spcPct val="130000"/>
              </a:lnSpc>
              <a:spcBef>
                <a:spcPts val="0"/>
              </a:spcBef>
              <a:buFont typeface="Courier New" pitchFamily="49" charset="0"/>
              <a:buChar char="o"/>
              <a:defRPr sz="1400">
                <a:latin typeface="+mj-lt"/>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70466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0E262-4B30-C575-DF14-98FA661BA7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53DE3D-A059-585E-5E50-F02145EAD7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168667-366D-5C16-E1D5-1EC5771568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91362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py and Graph no subtitle">
    <p:spTree>
      <p:nvGrpSpPr>
        <p:cNvPr id="1" name=""/>
        <p:cNvGrpSpPr/>
        <p:nvPr/>
      </p:nvGrpSpPr>
      <p:grpSpPr>
        <a:xfrm>
          <a:off x="0" y="0"/>
          <a:ext cx="0" cy="0"/>
          <a:chOff x="0" y="0"/>
          <a:chExt cx="0" cy="0"/>
        </a:xfrm>
      </p:grpSpPr>
      <p:sp>
        <p:nvSpPr>
          <p:cNvPr id="9" name="Text Placeholder 10"/>
          <p:cNvSpPr>
            <a:spLocks noGrp="1"/>
          </p:cNvSpPr>
          <p:nvPr>
            <p:ph type="body" sz="quarter" idx="17"/>
          </p:nvPr>
        </p:nvSpPr>
        <p:spPr>
          <a:xfrm>
            <a:off x="365760" y="304801"/>
            <a:ext cx="10972800" cy="376237"/>
          </a:xfrm>
          <a:prstGeom prst="rect">
            <a:avLst/>
          </a:prstGeom>
        </p:spPr>
        <p:txBody>
          <a:bodyPr vert="horz"/>
          <a:lstStyle>
            <a:lvl1pPr>
              <a:buNone/>
              <a:defRPr sz="2000">
                <a:solidFill>
                  <a:srgbClr val="B01D14"/>
                </a:solidFill>
                <a:latin typeface="+mn-lt"/>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12" name="Slide Number Placeholder 5"/>
          <p:cNvSpPr>
            <a:spLocks noGrp="1"/>
          </p:cNvSpPr>
          <p:nvPr>
            <p:ph type="sldNum" sz="quarter" idx="18"/>
          </p:nvPr>
        </p:nvSpPr>
        <p:spPr>
          <a:xfrm>
            <a:off x="8890000" y="6446696"/>
            <a:ext cx="660400" cy="365125"/>
          </a:xfrm>
        </p:spPr>
        <p:txBody>
          <a:bodyPr/>
          <a:lstStyle>
            <a:lvl1pPr>
              <a:defRPr/>
            </a:lvl1pPr>
          </a:lstStyle>
          <a:p>
            <a:pPr>
              <a:defRPr/>
            </a:pPr>
            <a:fld id="{6A778C46-885F-4262-824A-4B7F63570494}" type="slidenum">
              <a:rPr lang="en-US"/>
              <a:pPr>
                <a:defRPr/>
              </a:pPr>
              <a:t>‹#›</a:t>
            </a:fld>
            <a:endParaRPr lang="en-US" dirty="0"/>
          </a:p>
        </p:txBody>
      </p:sp>
      <p:pic>
        <p:nvPicPr>
          <p:cNvPr id="19" name="Picture 10"/>
          <p:cNvPicPr>
            <a:picLocks noChangeAspect="1"/>
          </p:cNvPicPr>
          <p:nvPr userDrawn="1"/>
        </p:nvPicPr>
        <p:blipFill>
          <a:blip r:embed="rId2" cstate="print"/>
          <a:srcRect/>
          <a:stretch>
            <a:fillRect/>
          </a:stretch>
        </p:blipFill>
        <p:spPr bwMode="auto">
          <a:xfrm>
            <a:off x="6025092" y="914400"/>
            <a:ext cx="53848" cy="4846320"/>
          </a:xfrm>
          <a:prstGeom prst="rect">
            <a:avLst/>
          </a:prstGeom>
          <a:noFill/>
          <a:ln w="9525">
            <a:noFill/>
            <a:miter lim="800000"/>
            <a:headEnd/>
            <a:tailEnd/>
          </a:ln>
        </p:spPr>
      </p:pic>
      <p:sp>
        <p:nvSpPr>
          <p:cNvPr id="20" name="Content Placeholder 2"/>
          <p:cNvSpPr>
            <a:spLocks noGrp="1"/>
          </p:cNvSpPr>
          <p:nvPr>
            <p:ph idx="15"/>
          </p:nvPr>
        </p:nvSpPr>
        <p:spPr>
          <a:xfrm>
            <a:off x="6207760" y="914401"/>
            <a:ext cx="5323840" cy="695909"/>
          </a:xfrm>
          <a:prstGeom prst="rect">
            <a:avLst/>
          </a:prstGeom>
        </p:spPr>
        <p:txBody>
          <a:bodyPr/>
          <a:lstStyle>
            <a:lvl1pPr>
              <a:buFont typeface="Wingdings" charset="2"/>
              <a:buNone/>
              <a:defRPr sz="1100" baseline="0">
                <a:solidFill>
                  <a:srgbClr val="B01D14"/>
                </a:solidFill>
                <a:latin typeface="+mn-lt"/>
                <a:cs typeface="Minion Pro"/>
              </a:defRPr>
            </a:lvl1pPr>
            <a:lvl2pPr>
              <a:buClr>
                <a:srgbClr val="5E5C60"/>
              </a:buClr>
              <a:buFont typeface="Wingdings" charset="2"/>
              <a:buChar char="§"/>
              <a:defRPr sz="1700">
                <a:solidFill>
                  <a:srgbClr val="5E5C60"/>
                </a:solidFill>
                <a:latin typeface="Minion Pro"/>
                <a:cs typeface="Minion Pro"/>
              </a:defRPr>
            </a:lvl2pPr>
            <a:lvl3pPr>
              <a:buFont typeface="Wingdings" charset="2"/>
              <a:buNone/>
              <a:defRPr sz="1400">
                <a:solidFill>
                  <a:srgbClr val="5E5C60"/>
                </a:solidFill>
                <a:latin typeface="Minion Pro"/>
                <a:cs typeface="Minion Pro"/>
              </a:defRPr>
            </a:lvl3pPr>
            <a:lvl4pPr>
              <a:buFont typeface="Wingdings" charset="2"/>
              <a:buNone/>
              <a:defRPr sz="1700">
                <a:solidFill>
                  <a:srgbClr val="5E5C60"/>
                </a:solidFill>
                <a:latin typeface="Minion Pro"/>
                <a:cs typeface="Minion Pro"/>
              </a:defRPr>
            </a:lvl4pPr>
            <a:lvl5pPr>
              <a:buFontTx/>
              <a:buNone/>
              <a:defRPr sz="1700">
                <a:solidFill>
                  <a:srgbClr val="5E5C60"/>
                </a:solidFill>
                <a:latin typeface="Minion Pro"/>
                <a:cs typeface="Minion Pro"/>
              </a:defRPr>
            </a:lvl5pPr>
          </a:lstStyle>
          <a:p>
            <a:pPr lvl="0"/>
            <a:r>
              <a:rPr lang="en-US" dirty="0"/>
              <a:t>Click to edit Master text styles</a:t>
            </a:r>
          </a:p>
        </p:txBody>
      </p:sp>
      <p:sp>
        <p:nvSpPr>
          <p:cNvPr id="21" name="Chart Placeholder 12"/>
          <p:cNvSpPr>
            <a:spLocks noGrp="1"/>
          </p:cNvSpPr>
          <p:nvPr>
            <p:ph type="chart" sz="quarter" idx="16"/>
          </p:nvPr>
        </p:nvSpPr>
        <p:spPr>
          <a:xfrm>
            <a:off x="6208184" y="1752600"/>
            <a:ext cx="5323416" cy="4013200"/>
          </a:xfrm>
          <a:prstGeom prst="rect">
            <a:avLst/>
          </a:prstGeom>
        </p:spPr>
        <p:txBody>
          <a:bodyPr vert="horz"/>
          <a:lstStyle>
            <a:lvl1pPr>
              <a:buNone/>
              <a:defRPr sz="2000">
                <a:solidFill>
                  <a:schemeClr val="tx1"/>
                </a:solidFill>
                <a:latin typeface="+mj-lt"/>
                <a:cs typeface="Minon Pro"/>
              </a:defRPr>
            </a:lvl1pPr>
          </a:lstStyle>
          <a:p>
            <a:pPr lvl="0"/>
            <a:r>
              <a:rPr lang="en-US" noProof="0" dirty="0"/>
              <a:t>Click icon to add chart</a:t>
            </a:r>
          </a:p>
        </p:txBody>
      </p:sp>
      <p:sp>
        <p:nvSpPr>
          <p:cNvPr id="22" name="Content Placeholder 17"/>
          <p:cNvSpPr>
            <a:spLocks noGrp="1"/>
          </p:cNvSpPr>
          <p:nvPr>
            <p:ph sz="quarter" idx="19"/>
          </p:nvPr>
        </p:nvSpPr>
        <p:spPr>
          <a:xfrm>
            <a:off x="609600" y="914400"/>
            <a:ext cx="5283200" cy="4851400"/>
          </a:xfrm>
          <a:prstGeom prst="rect">
            <a:avLst/>
          </a:prstGeom>
        </p:spPr>
        <p:txBody>
          <a:bodyPr/>
          <a:lstStyle>
            <a:lvl1pPr>
              <a:lnSpc>
                <a:spcPct val="130000"/>
              </a:lnSpc>
              <a:spcBef>
                <a:spcPts val="0"/>
              </a:spcBef>
              <a:buFont typeface="Wingdings" pitchFamily="2" charset="2"/>
              <a:buChar char="§"/>
              <a:defRPr sz="1400">
                <a:latin typeface="Arial" pitchFamily="34" charset="0"/>
                <a:cs typeface="Arial" pitchFamily="34" charset="0"/>
              </a:defRPr>
            </a:lvl1pPr>
            <a:lvl2pPr>
              <a:lnSpc>
                <a:spcPct val="130000"/>
              </a:lnSpc>
              <a:spcBef>
                <a:spcPts val="0"/>
              </a:spcBef>
              <a:defRPr sz="1400">
                <a:latin typeface="Arial" pitchFamily="34" charset="0"/>
                <a:cs typeface="Arial" pitchFamily="34" charset="0"/>
              </a:defRPr>
            </a:lvl2pPr>
            <a:lvl3pPr>
              <a:lnSpc>
                <a:spcPct val="130000"/>
              </a:lnSpc>
              <a:spcBef>
                <a:spcPts val="0"/>
              </a:spcBef>
              <a:buFont typeface="Courier New" pitchFamily="49" charset="0"/>
              <a:buChar char="o"/>
              <a:defRPr sz="1400">
                <a:latin typeface="Arial" pitchFamily="34" charset="0"/>
                <a:cs typeface="Arial" pitchFamily="34"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965980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Graphs">
    <p:spTree>
      <p:nvGrpSpPr>
        <p:cNvPr id="1" name=""/>
        <p:cNvGrpSpPr/>
        <p:nvPr/>
      </p:nvGrpSpPr>
      <p:grpSpPr>
        <a:xfrm>
          <a:off x="0" y="0"/>
          <a:ext cx="0" cy="0"/>
          <a:chOff x="0" y="0"/>
          <a:chExt cx="0" cy="0"/>
        </a:xfrm>
      </p:grpSpPr>
      <p:pic>
        <p:nvPicPr>
          <p:cNvPr id="8" name="Picture 10"/>
          <p:cNvPicPr>
            <a:picLocks noChangeAspect="1"/>
          </p:cNvPicPr>
          <p:nvPr/>
        </p:nvPicPr>
        <p:blipFill>
          <a:blip r:embed="rId2" cstate="print"/>
          <a:srcRect/>
          <a:stretch>
            <a:fillRect/>
          </a:stretch>
        </p:blipFill>
        <p:spPr bwMode="auto">
          <a:xfrm>
            <a:off x="5970352" y="914400"/>
            <a:ext cx="53848" cy="4846320"/>
          </a:xfrm>
          <a:prstGeom prst="rect">
            <a:avLst/>
          </a:prstGeom>
          <a:noFill/>
          <a:ln w="9525">
            <a:noFill/>
            <a:miter lim="800000"/>
            <a:headEnd/>
            <a:tailEnd/>
          </a:ln>
        </p:spPr>
      </p:pic>
      <p:sp>
        <p:nvSpPr>
          <p:cNvPr id="10" name="Content Placeholder 2"/>
          <p:cNvSpPr>
            <a:spLocks noGrp="1"/>
          </p:cNvSpPr>
          <p:nvPr>
            <p:ph idx="15"/>
          </p:nvPr>
        </p:nvSpPr>
        <p:spPr>
          <a:xfrm>
            <a:off x="6149788" y="914401"/>
            <a:ext cx="5323840" cy="695909"/>
          </a:xfrm>
          <a:prstGeom prst="rect">
            <a:avLst/>
          </a:prstGeom>
        </p:spPr>
        <p:txBody>
          <a:bodyPr/>
          <a:lstStyle>
            <a:lvl1pPr>
              <a:buFont typeface="Wingdings" charset="2"/>
              <a:buNone/>
              <a:defRPr sz="1100" baseline="0">
                <a:solidFill>
                  <a:srgbClr val="B01D14"/>
                </a:solidFill>
                <a:latin typeface="+mn-lt"/>
                <a:cs typeface="Minion Pro"/>
              </a:defRPr>
            </a:lvl1pPr>
            <a:lvl2pPr>
              <a:buClr>
                <a:srgbClr val="5E5C60"/>
              </a:buClr>
              <a:buFont typeface="Wingdings" charset="2"/>
              <a:buChar char="§"/>
              <a:defRPr sz="1700">
                <a:solidFill>
                  <a:srgbClr val="5E5C60"/>
                </a:solidFill>
                <a:latin typeface="Minion Pro"/>
                <a:cs typeface="Minion Pro"/>
              </a:defRPr>
            </a:lvl2pPr>
            <a:lvl3pPr>
              <a:buFont typeface="Wingdings" charset="2"/>
              <a:buNone/>
              <a:defRPr sz="1400">
                <a:solidFill>
                  <a:srgbClr val="5E5C60"/>
                </a:solidFill>
                <a:latin typeface="Minion Pro"/>
                <a:cs typeface="Minion Pro"/>
              </a:defRPr>
            </a:lvl3pPr>
            <a:lvl4pPr>
              <a:buFont typeface="Wingdings" charset="2"/>
              <a:buNone/>
              <a:defRPr sz="1700">
                <a:solidFill>
                  <a:srgbClr val="5E5C60"/>
                </a:solidFill>
                <a:latin typeface="Minion Pro"/>
                <a:cs typeface="Minion Pro"/>
              </a:defRPr>
            </a:lvl4pPr>
            <a:lvl5pPr>
              <a:buFontTx/>
              <a:buNone/>
              <a:defRPr sz="1700">
                <a:solidFill>
                  <a:srgbClr val="5E5C60"/>
                </a:solidFill>
                <a:latin typeface="Minion Pro"/>
                <a:cs typeface="Minion Pro"/>
              </a:defRPr>
            </a:lvl5pPr>
          </a:lstStyle>
          <a:p>
            <a:pPr lvl="0"/>
            <a:r>
              <a:rPr lang="en-US" dirty="0"/>
              <a:t>Click to edit Master text styles</a:t>
            </a:r>
          </a:p>
        </p:txBody>
      </p:sp>
      <p:sp>
        <p:nvSpPr>
          <p:cNvPr id="13" name="Chart Placeholder 12"/>
          <p:cNvSpPr>
            <a:spLocks noGrp="1"/>
          </p:cNvSpPr>
          <p:nvPr>
            <p:ph type="chart" sz="quarter" idx="16"/>
          </p:nvPr>
        </p:nvSpPr>
        <p:spPr>
          <a:xfrm>
            <a:off x="6150212" y="1752600"/>
            <a:ext cx="5323416" cy="4013200"/>
          </a:xfrm>
          <a:prstGeom prst="rect">
            <a:avLst/>
          </a:prstGeom>
        </p:spPr>
        <p:txBody>
          <a:bodyPr vert="horz"/>
          <a:lstStyle>
            <a:lvl1pPr>
              <a:buNone/>
              <a:defRPr sz="2000">
                <a:solidFill>
                  <a:schemeClr val="tx1"/>
                </a:solidFill>
                <a:latin typeface="Minon Pro"/>
                <a:cs typeface="Minon Pro"/>
              </a:defRPr>
            </a:lvl1pPr>
          </a:lstStyle>
          <a:p>
            <a:pPr lvl="0"/>
            <a:r>
              <a:rPr lang="en-US" noProof="0" dirty="0"/>
              <a:t>Click icon to add chart</a:t>
            </a:r>
          </a:p>
        </p:txBody>
      </p:sp>
      <p:sp>
        <p:nvSpPr>
          <p:cNvPr id="9" name="Content Placeholder 2"/>
          <p:cNvSpPr>
            <a:spLocks noGrp="1"/>
          </p:cNvSpPr>
          <p:nvPr>
            <p:ph idx="17"/>
          </p:nvPr>
        </p:nvSpPr>
        <p:spPr>
          <a:xfrm>
            <a:off x="508000" y="914401"/>
            <a:ext cx="5323840" cy="695909"/>
          </a:xfrm>
          <a:prstGeom prst="rect">
            <a:avLst/>
          </a:prstGeom>
        </p:spPr>
        <p:txBody>
          <a:bodyPr/>
          <a:lstStyle>
            <a:lvl1pPr>
              <a:buFont typeface="Wingdings" charset="2"/>
              <a:buNone/>
              <a:defRPr sz="1100" baseline="0">
                <a:solidFill>
                  <a:srgbClr val="B01D14"/>
                </a:solidFill>
                <a:latin typeface="+mn-lt"/>
                <a:cs typeface="Minion Pro"/>
              </a:defRPr>
            </a:lvl1pPr>
            <a:lvl2pPr>
              <a:buClr>
                <a:srgbClr val="5E5C60"/>
              </a:buClr>
              <a:buFont typeface="Wingdings" charset="2"/>
              <a:buChar char="§"/>
              <a:defRPr sz="1700">
                <a:solidFill>
                  <a:srgbClr val="5E5C60"/>
                </a:solidFill>
                <a:latin typeface="Minion Pro"/>
                <a:cs typeface="Minion Pro"/>
              </a:defRPr>
            </a:lvl2pPr>
            <a:lvl3pPr>
              <a:buFont typeface="Wingdings" charset="2"/>
              <a:buNone/>
              <a:defRPr sz="1400">
                <a:solidFill>
                  <a:srgbClr val="5E5C60"/>
                </a:solidFill>
                <a:latin typeface="Minion Pro"/>
                <a:cs typeface="Minion Pro"/>
              </a:defRPr>
            </a:lvl3pPr>
            <a:lvl4pPr>
              <a:buFont typeface="Wingdings" charset="2"/>
              <a:buNone/>
              <a:defRPr sz="1700">
                <a:solidFill>
                  <a:srgbClr val="5E5C60"/>
                </a:solidFill>
                <a:latin typeface="Minion Pro"/>
                <a:cs typeface="Minion Pro"/>
              </a:defRPr>
            </a:lvl4pPr>
            <a:lvl5pPr>
              <a:buFontTx/>
              <a:buNone/>
              <a:defRPr sz="1700">
                <a:solidFill>
                  <a:srgbClr val="5E5C60"/>
                </a:solidFill>
                <a:latin typeface="Minion Pro"/>
                <a:cs typeface="Minion Pro"/>
              </a:defRPr>
            </a:lvl5pPr>
          </a:lstStyle>
          <a:p>
            <a:pPr lvl="0"/>
            <a:r>
              <a:rPr lang="en-US" dirty="0"/>
              <a:t>Click to edit Master text styles</a:t>
            </a:r>
          </a:p>
        </p:txBody>
      </p:sp>
      <p:sp>
        <p:nvSpPr>
          <p:cNvPr id="12" name="Chart Placeholder 12"/>
          <p:cNvSpPr>
            <a:spLocks noGrp="1"/>
          </p:cNvSpPr>
          <p:nvPr>
            <p:ph type="chart" sz="quarter" idx="18"/>
          </p:nvPr>
        </p:nvSpPr>
        <p:spPr>
          <a:xfrm>
            <a:off x="508000" y="1752601"/>
            <a:ext cx="5323416" cy="4031933"/>
          </a:xfrm>
          <a:prstGeom prst="rect">
            <a:avLst/>
          </a:prstGeom>
        </p:spPr>
        <p:txBody>
          <a:bodyPr vert="horz"/>
          <a:lstStyle>
            <a:lvl1pPr>
              <a:buNone/>
              <a:defRPr sz="2000">
                <a:solidFill>
                  <a:schemeClr val="tx1"/>
                </a:solidFill>
                <a:latin typeface="Minon Pro"/>
                <a:cs typeface="Minon Pro"/>
              </a:defRPr>
            </a:lvl1pPr>
          </a:lstStyle>
          <a:p>
            <a:pPr lvl="0"/>
            <a:r>
              <a:rPr lang="en-US" noProof="0" dirty="0"/>
              <a:t>Click icon to add chart</a:t>
            </a:r>
          </a:p>
        </p:txBody>
      </p:sp>
      <p:sp>
        <p:nvSpPr>
          <p:cNvPr id="14" name="Text Placeholder 10"/>
          <p:cNvSpPr>
            <a:spLocks noGrp="1"/>
          </p:cNvSpPr>
          <p:nvPr>
            <p:ph type="body" sz="quarter" idx="13"/>
          </p:nvPr>
        </p:nvSpPr>
        <p:spPr>
          <a:xfrm>
            <a:off x="365760" y="452438"/>
            <a:ext cx="10972800" cy="376237"/>
          </a:xfrm>
          <a:prstGeom prst="rect">
            <a:avLst/>
          </a:prstGeom>
        </p:spPr>
        <p:txBody>
          <a:bodyPr vert="horz"/>
          <a:lstStyle>
            <a:lvl1pPr>
              <a:buNone/>
              <a:defRPr sz="1200">
                <a:solidFill>
                  <a:schemeClr val="tx1"/>
                </a:solidFill>
                <a:latin typeface="+mj-lt"/>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17" name="Text Placeholder 10"/>
          <p:cNvSpPr>
            <a:spLocks noGrp="1"/>
          </p:cNvSpPr>
          <p:nvPr>
            <p:ph type="body" sz="quarter" idx="14"/>
          </p:nvPr>
        </p:nvSpPr>
        <p:spPr>
          <a:xfrm>
            <a:off x="365760" y="76201"/>
            <a:ext cx="10972800" cy="376237"/>
          </a:xfrm>
          <a:prstGeom prst="rect">
            <a:avLst/>
          </a:prstGeom>
        </p:spPr>
        <p:txBody>
          <a:bodyPr vert="horz"/>
          <a:lstStyle>
            <a:lvl1pPr>
              <a:buNone/>
              <a:defRPr sz="2000">
                <a:solidFill>
                  <a:srgbClr val="B01D14"/>
                </a:solidFill>
                <a:latin typeface="+mn-lt"/>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18" name="Slide Number Placeholder 5"/>
          <p:cNvSpPr>
            <a:spLocks noGrp="1"/>
          </p:cNvSpPr>
          <p:nvPr>
            <p:ph type="sldNum" sz="quarter" idx="19"/>
          </p:nvPr>
        </p:nvSpPr>
        <p:spPr>
          <a:xfrm>
            <a:off x="8890000" y="6446696"/>
            <a:ext cx="660400" cy="365125"/>
          </a:xfrm>
        </p:spPr>
        <p:txBody>
          <a:bodyPr/>
          <a:lstStyle>
            <a:lvl1pPr>
              <a:defRPr/>
            </a:lvl1pPr>
          </a:lstStyle>
          <a:p>
            <a:pPr>
              <a:defRPr/>
            </a:pPr>
            <a:fld id="{6A778C46-885F-4262-824A-4B7F63570494}" type="slidenum">
              <a:rPr lang="en-US"/>
              <a:pPr>
                <a:defRPr/>
              </a:pPr>
              <a:t>‹#›</a:t>
            </a:fld>
            <a:endParaRPr lang="en-US" dirty="0"/>
          </a:p>
        </p:txBody>
      </p:sp>
    </p:spTree>
    <p:extLst>
      <p:ext uri="{BB962C8B-B14F-4D97-AF65-F5344CB8AC3E}">
        <p14:creationId xmlns:p14="http://schemas.microsoft.com/office/powerpoint/2010/main" val="28919508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wo Graphs no subtitle">
    <p:spTree>
      <p:nvGrpSpPr>
        <p:cNvPr id="1" name=""/>
        <p:cNvGrpSpPr/>
        <p:nvPr/>
      </p:nvGrpSpPr>
      <p:grpSpPr>
        <a:xfrm>
          <a:off x="0" y="0"/>
          <a:ext cx="0" cy="0"/>
          <a:chOff x="0" y="0"/>
          <a:chExt cx="0" cy="0"/>
        </a:xfrm>
      </p:grpSpPr>
      <p:sp>
        <p:nvSpPr>
          <p:cNvPr id="14" name="Text Placeholder 10"/>
          <p:cNvSpPr>
            <a:spLocks noGrp="1"/>
          </p:cNvSpPr>
          <p:nvPr>
            <p:ph type="body" sz="quarter" idx="19"/>
          </p:nvPr>
        </p:nvSpPr>
        <p:spPr>
          <a:xfrm>
            <a:off x="365760" y="304801"/>
            <a:ext cx="10972800" cy="376237"/>
          </a:xfrm>
          <a:prstGeom prst="rect">
            <a:avLst/>
          </a:prstGeom>
        </p:spPr>
        <p:txBody>
          <a:bodyPr vert="horz"/>
          <a:lstStyle>
            <a:lvl1pPr>
              <a:buNone/>
              <a:defRPr sz="2000">
                <a:solidFill>
                  <a:srgbClr val="B01D14"/>
                </a:solidFill>
                <a:latin typeface="+mn-lt"/>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11" name="Slide Number Placeholder 5"/>
          <p:cNvSpPr>
            <a:spLocks noGrp="1"/>
          </p:cNvSpPr>
          <p:nvPr>
            <p:ph type="sldNum" sz="quarter" idx="20"/>
          </p:nvPr>
        </p:nvSpPr>
        <p:spPr>
          <a:xfrm>
            <a:off x="8890000" y="6446696"/>
            <a:ext cx="660400" cy="365125"/>
          </a:xfrm>
        </p:spPr>
        <p:txBody>
          <a:bodyPr/>
          <a:lstStyle>
            <a:lvl1pPr>
              <a:defRPr/>
            </a:lvl1pPr>
          </a:lstStyle>
          <a:p>
            <a:pPr>
              <a:defRPr/>
            </a:pPr>
            <a:fld id="{6A778C46-885F-4262-824A-4B7F63570494}" type="slidenum">
              <a:rPr lang="en-US"/>
              <a:pPr>
                <a:defRPr/>
              </a:pPr>
              <a:t>‹#›</a:t>
            </a:fld>
            <a:endParaRPr lang="en-US" dirty="0"/>
          </a:p>
        </p:txBody>
      </p:sp>
      <p:pic>
        <p:nvPicPr>
          <p:cNvPr id="28" name="Picture 10"/>
          <p:cNvPicPr>
            <a:picLocks noChangeAspect="1"/>
          </p:cNvPicPr>
          <p:nvPr userDrawn="1"/>
        </p:nvPicPr>
        <p:blipFill>
          <a:blip r:embed="rId2" cstate="print"/>
          <a:srcRect/>
          <a:stretch>
            <a:fillRect/>
          </a:stretch>
        </p:blipFill>
        <p:spPr bwMode="auto">
          <a:xfrm>
            <a:off x="5970352" y="914400"/>
            <a:ext cx="53848" cy="4846320"/>
          </a:xfrm>
          <a:prstGeom prst="rect">
            <a:avLst/>
          </a:prstGeom>
          <a:noFill/>
          <a:ln w="9525">
            <a:noFill/>
            <a:miter lim="800000"/>
            <a:headEnd/>
            <a:tailEnd/>
          </a:ln>
        </p:spPr>
      </p:pic>
      <p:sp>
        <p:nvSpPr>
          <p:cNvPr id="29" name="Content Placeholder 2"/>
          <p:cNvSpPr>
            <a:spLocks noGrp="1"/>
          </p:cNvSpPr>
          <p:nvPr>
            <p:ph idx="15"/>
          </p:nvPr>
        </p:nvSpPr>
        <p:spPr>
          <a:xfrm>
            <a:off x="6141736" y="914401"/>
            <a:ext cx="5323840" cy="695909"/>
          </a:xfrm>
          <a:prstGeom prst="rect">
            <a:avLst/>
          </a:prstGeom>
        </p:spPr>
        <p:txBody>
          <a:bodyPr/>
          <a:lstStyle>
            <a:lvl1pPr>
              <a:buFont typeface="Wingdings" charset="2"/>
              <a:buNone/>
              <a:defRPr sz="1100" baseline="0">
                <a:solidFill>
                  <a:srgbClr val="B01D14"/>
                </a:solidFill>
                <a:latin typeface="+mn-lt"/>
                <a:cs typeface="Minion Pro"/>
              </a:defRPr>
            </a:lvl1pPr>
            <a:lvl2pPr>
              <a:buClr>
                <a:srgbClr val="5E5C60"/>
              </a:buClr>
              <a:buFont typeface="Wingdings" charset="2"/>
              <a:buChar char="§"/>
              <a:defRPr sz="1700">
                <a:solidFill>
                  <a:srgbClr val="5E5C60"/>
                </a:solidFill>
                <a:latin typeface="Minion Pro"/>
                <a:cs typeface="Minion Pro"/>
              </a:defRPr>
            </a:lvl2pPr>
            <a:lvl3pPr>
              <a:buFont typeface="Wingdings" charset="2"/>
              <a:buNone/>
              <a:defRPr sz="1400">
                <a:solidFill>
                  <a:srgbClr val="5E5C60"/>
                </a:solidFill>
                <a:latin typeface="Minion Pro"/>
                <a:cs typeface="Minion Pro"/>
              </a:defRPr>
            </a:lvl3pPr>
            <a:lvl4pPr>
              <a:buFont typeface="Wingdings" charset="2"/>
              <a:buNone/>
              <a:defRPr sz="1700">
                <a:solidFill>
                  <a:srgbClr val="5E5C60"/>
                </a:solidFill>
                <a:latin typeface="Minion Pro"/>
                <a:cs typeface="Minion Pro"/>
              </a:defRPr>
            </a:lvl4pPr>
            <a:lvl5pPr>
              <a:buFontTx/>
              <a:buNone/>
              <a:defRPr sz="1700">
                <a:solidFill>
                  <a:srgbClr val="5E5C60"/>
                </a:solidFill>
                <a:latin typeface="Minion Pro"/>
                <a:cs typeface="Minion Pro"/>
              </a:defRPr>
            </a:lvl5pPr>
          </a:lstStyle>
          <a:p>
            <a:pPr lvl="0"/>
            <a:r>
              <a:rPr lang="en-US" dirty="0"/>
              <a:t>Click to edit Master text styles</a:t>
            </a:r>
          </a:p>
        </p:txBody>
      </p:sp>
      <p:sp>
        <p:nvSpPr>
          <p:cNvPr id="30" name="Chart Placeholder 12"/>
          <p:cNvSpPr>
            <a:spLocks noGrp="1"/>
          </p:cNvSpPr>
          <p:nvPr>
            <p:ph type="chart" sz="quarter" idx="16"/>
          </p:nvPr>
        </p:nvSpPr>
        <p:spPr>
          <a:xfrm>
            <a:off x="6142160" y="1752600"/>
            <a:ext cx="5323416" cy="4013200"/>
          </a:xfrm>
          <a:prstGeom prst="rect">
            <a:avLst/>
          </a:prstGeom>
        </p:spPr>
        <p:txBody>
          <a:bodyPr vert="horz"/>
          <a:lstStyle>
            <a:lvl1pPr>
              <a:buNone/>
              <a:defRPr sz="2000">
                <a:solidFill>
                  <a:schemeClr val="tx1"/>
                </a:solidFill>
                <a:latin typeface="Minon Pro"/>
                <a:cs typeface="Minon Pro"/>
              </a:defRPr>
            </a:lvl1pPr>
          </a:lstStyle>
          <a:p>
            <a:pPr lvl="0"/>
            <a:r>
              <a:rPr lang="en-US" noProof="0" dirty="0"/>
              <a:t>Click icon to add chart</a:t>
            </a:r>
          </a:p>
        </p:txBody>
      </p:sp>
      <p:sp>
        <p:nvSpPr>
          <p:cNvPr id="31" name="Content Placeholder 2"/>
          <p:cNvSpPr>
            <a:spLocks noGrp="1"/>
          </p:cNvSpPr>
          <p:nvPr>
            <p:ph idx="17"/>
          </p:nvPr>
        </p:nvSpPr>
        <p:spPr>
          <a:xfrm>
            <a:off x="508000" y="914401"/>
            <a:ext cx="5323840" cy="695909"/>
          </a:xfrm>
          <a:prstGeom prst="rect">
            <a:avLst/>
          </a:prstGeom>
        </p:spPr>
        <p:txBody>
          <a:bodyPr/>
          <a:lstStyle>
            <a:lvl1pPr>
              <a:buFont typeface="Wingdings" charset="2"/>
              <a:buNone/>
              <a:defRPr sz="1100" baseline="0">
                <a:solidFill>
                  <a:srgbClr val="B01D14"/>
                </a:solidFill>
                <a:latin typeface="+mn-lt"/>
                <a:cs typeface="Minion Pro"/>
              </a:defRPr>
            </a:lvl1pPr>
            <a:lvl2pPr>
              <a:buClr>
                <a:srgbClr val="5E5C60"/>
              </a:buClr>
              <a:buFont typeface="Wingdings" charset="2"/>
              <a:buChar char="§"/>
              <a:defRPr sz="1700">
                <a:solidFill>
                  <a:srgbClr val="5E5C60"/>
                </a:solidFill>
                <a:latin typeface="Minion Pro"/>
                <a:cs typeface="Minion Pro"/>
              </a:defRPr>
            </a:lvl2pPr>
            <a:lvl3pPr>
              <a:buFont typeface="Wingdings" charset="2"/>
              <a:buNone/>
              <a:defRPr sz="1400">
                <a:solidFill>
                  <a:srgbClr val="5E5C60"/>
                </a:solidFill>
                <a:latin typeface="Minion Pro"/>
                <a:cs typeface="Minion Pro"/>
              </a:defRPr>
            </a:lvl3pPr>
            <a:lvl4pPr>
              <a:buFont typeface="Wingdings" charset="2"/>
              <a:buNone/>
              <a:defRPr sz="1700">
                <a:solidFill>
                  <a:srgbClr val="5E5C60"/>
                </a:solidFill>
                <a:latin typeface="Minion Pro"/>
                <a:cs typeface="Minion Pro"/>
              </a:defRPr>
            </a:lvl4pPr>
            <a:lvl5pPr>
              <a:buFontTx/>
              <a:buNone/>
              <a:defRPr sz="1700">
                <a:solidFill>
                  <a:srgbClr val="5E5C60"/>
                </a:solidFill>
                <a:latin typeface="Minion Pro"/>
                <a:cs typeface="Minion Pro"/>
              </a:defRPr>
            </a:lvl5pPr>
          </a:lstStyle>
          <a:p>
            <a:pPr lvl="0"/>
            <a:r>
              <a:rPr lang="en-US" dirty="0"/>
              <a:t>Click to edit Master text styles</a:t>
            </a:r>
          </a:p>
        </p:txBody>
      </p:sp>
      <p:sp>
        <p:nvSpPr>
          <p:cNvPr id="32" name="Chart Placeholder 12"/>
          <p:cNvSpPr>
            <a:spLocks noGrp="1"/>
          </p:cNvSpPr>
          <p:nvPr>
            <p:ph type="chart" sz="quarter" idx="18"/>
          </p:nvPr>
        </p:nvSpPr>
        <p:spPr>
          <a:xfrm>
            <a:off x="508424" y="1752601"/>
            <a:ext cx="5323416" cy="4031933"/>
          </a:xfrm>
          <a:prstGeom prst="rect">
            <a:avLst/>
          </a:prstGeom>
        </p:spPr>
        <p:txBody>
          <a:bodyPr vert="horz"/>
          <a:lstStyle>
            <a:lvl1pPr>
              <a:buNone/>
              <a:defRPr sz="2000">
                <a:solidFill>
                  <a:schemeClr val="tx1"/>
                </a:solidFill>
                <a:latin typeface="Minon Pro"/>
                <a:cs typeface="Minon Pro"/>
              </a:defRPr>
            </a:lvl1pPr>
          </a:lstStyle>
          <a:p>
            <a:pPr lvl="0"/>
            <a:r>
              <a:rPr lang="en-US" noProof="0" dirty="0"/>
              <a:t>Click icon to add chart</a:t>
            </a:r>
          </a:p>
        </p:txBody>
      </p:sp>
    </p:spTree>
    <p:extLst>
      <p:ext uri="{BB962C8B-B14F-4D97-AF65-F5344CB8AC3E}">
        <p14:creationId xmlns:p14="http://schemas.microsoft.com/office/powerpoint/2010/main" val="41028592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graphs small">
    <p:spTree>
      <p:nvGrpSpPr>
        <p:cNvPr id="1" name=""/>
        <p:cNvGrpSpPr/>
        <p:nvPr/>
      </p:nvGrpSpPr>
      <p:grpSpPr>
        <a:xfrm>
          <a:off x="0" y="0"/>
          <a:ext cx="0" cy="0"/>
          <a:chOff x="0" y="0"/>
          <a:chExt cx="0" cy="0"/>
        </a:xfrm>
      </p:grpSpPr>
      <p:sp>
        <p:nvSpPr>
          <p:cNvPr id="13" name="Text Placeholder 10"/>
          <p:cNvSpPr>
            <a:spLocks noGrp="1"/>
          </p:cNvSpPr>
          <p:nvPr>
            <p:ph type="body" sz="quarter" idx="13"/>
          </p:nvPr>
        </p:nvSpPr>
        <p:spPr>
          <a:xfrm>
            <a:off x="365760" y="452438"/>
            <a:ext cx="10972800" cy="376237"/>
          </a:xfrm>
          <a:prstGeom prst="rect">
            <a:avLst/>
          </a:prstGeom>
        </p:spPr>
        <p:txBody>
          <a:bodyPr vert="horz"/>
          <a:lstStyle>
            <a:lvl1pPr>
              <a:buNone/>
              <a:defRPr sz="1200">
                <a:solidFill>
                  <a:schemeClr val="tx1"/>
                </a:solidFill>
                <a:latin typeface="+mj-lt"/>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22" name="Text Placeholder 10"/>
          <p:cNvSpPr>
            <a:spLocks noGrp="1"/>
          </p:cNvSpPr>
          <p:nvPr>
            <p:ph type="body" sz="quarter" idx="14"/>
          </p:nvPr>
        </p:nvSpPr>
        <p:spPr>
          <a:xfrm>
            <a:off x="365760" y="76201"/>
            <a:ext cx="10972800" cy="376237"/>
          </a:xfrm>
          <a:prstGeom prst="rect">
            <a:avLst/>
          </a:prstGeom>
        </p:spPr>
        <p:txBody>
          <a:bodyPr vert="horz"/>
          <a:lstStyle>
            <a:lvl1pPr>
              <a:buNone/>
              <a:defRPr sz="2000">
                <a:solidFill>
                  <a:srgbClr val="B01D14"/>
                </a:solidFill>
                <a:latin typeface="+mn-lt"/>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23" name="Slide Number Placeholder 5"/>
          <p:cNvSpPr>
            <a:spLocks noGrp="1"/>
          </p:cNvSpPr>
          <p:nvPr>
            <p:ph type="sldNum" sz="quarter" idx="15"/>
          </p:nvPr>
        </p:nvSpPr>
        <p:spPr>
          <a:xfrm>
            <a:off x="8890000" y="6446696"/>
            <a:ext cx="660400" cy="365125"/>
          </a:xfrm>
        </p:spPr>
        <p:txBody>
          <a:bodyPr/>
          <a:lstStyle>
            <a:lvl1pPr>
              <a:defRPr/>
            </a:lvl1pPr>
          </a:lstStyle>
          <a:p>
            <a:pPr>
              <a:defRPr/>
            </a:pPr>
            <a:fld id="{6A778C46-885F-4262-824A-4B7F63570494}" type="slidenum">
              <a:rPr lang="en-US"/>
              <a:pPr>
                <a:defRPr/>
              </a:pPr>
              <a:t>‹#›</a:t>
            </a:fld>
            <a:endParaRPr lang="en-US" dirty="0"/>
          </a:p>
        </p:txBody>
      </p:sp>
      <p:pic>
        <p:nvPicPr>
          <p:cNvPr id="28" name="Picture 4"/>
          <p:cNvPicPr>
            <a:picLocks noChangeAspect="1"/>
          </p:cNvPicPr>
          <p:nvPr userDrawn="1"/>
        </p:nvPicPr>
        <p:blipFill>
          <a:blip r:embed="rId2" cstate="print"/>
          <a:srcRect/>
          <a:stretch>
            <a:fillRect/>
          </a:stretch>
        </p:blipFill>
        <p:spPr bwMode="auto">
          <a:xfrm>
            <a:off x="6018659" y="914400"/>
            <a:ext cx="53848" cy="4846320"/>
          </a:xfrm>
          <a:prstGeom prst="rect">
            <a:avLst/>
          </a:prstGeom>
          <a:noFill/>
          <a:ln w="9525">
            <a:noFill/>
            <a:miter lim="800000"/>
            <a:headEnd/>
            <a:tailEnd/>
          </a:ln>
        </p:spPr>
      </p:pic>
      <p:sp>
        <p:nvSpPr>
          <p:cNvPr id="29" name="Content Placeholder 2"/>
          <p:cNvSpPr>
            <a:spLocks noGrp="1"/>
          </p:cNvSpPr>
          <p:nvPr>
            <p:ph idx="17"/>
          </p:nvPr>
        </p:nvSpPr>
        <p:spPr>
          <a:xfrm>
            <a:off x="556095" y="3471411"/>
            <a:ext cx="5323840" cy="392696"/>
          </a:xfrm>
          <a:prstGeom prst="rect">
            <a:avLst/>
          </a:prstGeom>
        </p:spPr>
        <p:txBody>
          <a:bodyPr/>
          <a:lstStyle>
            <a:lvl1pPr>
              <a:buFont typeface="Wingdings" charset="2"/>
              <a:buNone/>
              <a:defRPr sz="1100" baseline="0">
                <a:solidFill>
                  <a:srgbClr val="B01D14"/>
                </a:solidFill>
                <a:latin typeface="+mn-lt"/>
                <a:cs typeface="Minion Pro"/>
              </a:defRPr>
            </a:lvl1pPr>
            <a:lvl2pPr>
              <a:buClr>
                <a:srgbClr val="5E5C60"/>
              </a:buClr>
              <a:buFont typeface="Wingdings" charset="2"/>
              <a:buChar char="§"/>
              <a:defRPr sz="1700">
                <a:solidFill>
                  <a:srgbClr val="5E5C60"/>
                </a:solidFill>
                <a:latin typeface="Minion Pro"/>
                <a:cs typeface="Minion Pro"/>
              </a:defRPr>
            </a:lvl2pPr>
            <a:lvl3pPr>
              <a:buFont typeface="Wingdings" charset="2"/>
              <a:buNone/>
              <a:defRPr sz="1400">
                <a:solidFill>
                  <a:srgbClr val="5E5C60"/>
                </a:solidFill>
                <a:latin typeface="Minion Pro"/>
                <a:cs typeface="Minion Pro"/>
              </a:defRPr>
            </a:lvl3pPr>
            <a:lvl4pPr>
              <a:buFont typeface="Wingdings" charset="2"/>
              <a:buNone/>
              <a:defRPr sz="1700">
                <a:solidFill>
                  <a:srgbClr val="5E5C60"/>
                </a:solidFill>
                <a:latin typeface="Minion Pro"/>
                <a:cs typeface="Minion Pro"/>
              </a:defRPr>
            </a:lvl4pPr>
            <a:lvl5pPr>
              <a:buFontTx/>
              <a:buNone/>
              <a:defRPr sz="1700">
                <a:solidFill>
                  <a:srgbClr val="5E5C60"/>
                </a:solidFill>
                <a:latin typeface="Minion Pro"/>
                <a:cs typeface="Minion Pro"/>
              </a:defRPr>
            </a:lvl5pPr>
          </a:lstStyle>
          <a:p>
            <a:pPr lvl="0"/>
            <a:r>
              <a:rPr lang="en-US" dirty="0"/>
              <a:t>Click to edit Master text styles</a:t>
            </a:r>
          </a:p>
        </p:txBody>
      </p:sp>
      <p:sp>
        <p:nvSpPr>
          <p:cNvPr id="30" name="Chart Placeholder 12"/>
          <p:cNvSpPr>
            <a:spLocks noGrp="1"/>
          </p:cNvSpPr>
          <p:nvPr>
            <p:ph type="chart" sz="quarter" idx="18"/>
          </p:nvPr>
        </p:nvSpPr>
        <p:spPr>
          <a:xfrm>
            <a:off x="556519" y="3962400"/>
            <a:ext cx="5323416" cy="1798320"/>
          </a:xfrm>
          <a:prstGeom prst="rect">
            <a:avLst/>
          </a:prstGeom>
        </p:spPr>
        <p:txBody>
          <a:bodyPr vert="horz"/>
          <a:lstStyle>
            <a:lvl1pPr>
              <a:buNone/>
              <a:defRPr sz="2000">
                <a:latin typeface="Minon Pro"/>
                <a:cs typeface="Minon Pro"/>
              </a:defRPr>
            </a:lvl1pPr>
          </a:lstStyle>
          <a:p>
            <a:pPr lvl="0"/>
            <a:r>
              <a:rPr lang="en-US" noProof="0" dirty="0"/>
              <a:t>Click icon to add chart</a:t>
            </a:r>
          </a:p>
        </p:txBody>
      </p:sp>
      <p:sp>
        <p:nvSpPr>
          <p:cNvPr id="31" name="Content Placeholder 2"/>
          <p:cNvSpPr>
            <a:spLocks noGrp="1"/>
          </p:cNvSpPr>
          <p:nvPr>
            <p:ph idx="21"/>
          </p:nvPr>
        </p:nvSpPr>
        <p:spPr>
          <a:xfrm>
            <a:off x="6197600" y="914400"/>
            <a:ext cx="5323840" cy="392696"/>
          </a:xfrm>
          <a:prstGeom prst="rect">
            <a:avLst/>
          </a:prstGeom>
        </p:spPr>
        <p:txBody>
          <a:bodyPr/>
          <a:lstStyle>
            <a:lvl1pPr>
              <a:buFont typeface="Wingdings" charset="2"/>
              <a:buNone/>
              <a:defRPr sz="1100" baseline="0">
                <a:solidFill>
                  <a:srgbClr val="B01D14"/>
                </a:solidFill>
                <a:latin typeface="+mn-lt"/>
                <a:cs typeface="Minion Pro"/>
              </a:defRPr>
            </a:lvl1pPr>
            <a:lvl2pPr>
              <a:buClr>
                <a:srgbClr val="5E5C60"/>
              </a:buClr>
              <a:buFont typeface="Wingdings" charset="2"/>
              <a:buChar char="§"/>
              <a:defRPr sz="1700">
                <a:solidFill>
                  <a:srgbClr val="5E5C60"/>
                </a:solidFill>
                <a:latin typeface="Minion Pro"/>
                <a:cs typeface="Minion Pro"/>
              </a:defRPr>
            </a:lvl2pPr>
            <a:lvl3pPr>
              <a:buFont typeface="Wingdings" charset="2"/>
              <a:buNone/>
              <a:defRPr sz="1400">
                <a:solidFill>
                  <a:srgbClr val="5E5C60"/>
                </a:solidFill>
                <a:latin typeface="Minion Pro"/>
                <a:cs typeface="Minion Pro"/>
              </a:defRPr>
            </a:lvl3pPr>
            <a:lvl4pPr>
              <a:buFont typeface="Wingdings" charset="2"/>
              <a:buNone/>
              <a:defRPr sz="1700">
                <a:solidFill>
                  <a:srgbClr val="5E5C60"/>
                </a:solidFill>
                <a:latin typeface="Minion Pro"/>
                <a:cs typeface="Minion Pro"/>
              </a:defRPr>
            </a:lvl4pPr>
            <a:lvl5pPr>
              <a:buFontTx/>
              <a:buNone/>
              <a:defRPr sz="1700">
                <a:solidFill>
                  <a:srgbClr val="5E5C60"/>
                </a:solidFill>
                <a:latin typeface="Minion Pro"/>
                <a:cs typeface="Minion Pro"/>
              </a:defRPr>
            </a:lvl5pPr>
          </a:lstStyle>
          <a:p>
            <a:pPr lvl="0"/>
            <a:r>
              <a:rPr lang="en-US" dirty="0"/>
              <a:t>Click to edit Master text styles</a:t>
            </a:r>
          </a:p>
        </p:txBody>
      </p:sp>
      <p:sp>
        <p:nvSpPr>
          <p:cNvPr id="32" name="Chart Placeholder 12"/>
          <p:cNvSpPr>
            <a:spLocks noGrp="1"/>
          </p:cNvSpPr>
          <p:nvPr>
            <p:ph type="chart" sz="quarter" idx="22"/>
          </p:nvPr>
        </p:nvSpPr>
        <p:spPr>
          <a:xfrm>
            <a:off x="6208184" y="1405389"/>
            <a:ext cx="5323416" cy="1967731"/>
          </a:xfrm>
          <a:prstGeom prst="rect">
            <a:avLst/>
          </a:prstGeom>
        </p:spPr>
        <p:txBody>
          <a:bodyPr vert="horz"/>
          <a:lstStyle>
            <a:lvl1pPr>
              <a:buNone/>
              <a:defRPr sz="2000">
                <a:latin typeface="Minon Pro"/>
                <a:cs typeface="Minon Pro"/>
              </a:defRPr>
            </a:lvl1pPr>
          </a:lstStyle>
          <a:p>
            <a:pPr lvl="0"/>
            <a:r>
              <a:rPr lang="en-US" noProof="0" dirty="0"/>
              <a:t>Click icon to add chart</a:t>
            </a:r>
          </a:p>
        </p:txBody>
      </p:sp>
      <p:sp>
        <p:nvSpPr>
          <p:cNvPr id="33" name="Content Placeholder 2"/>
          <p:cNvSpPr>
            <a:spLocks noGrp="1"/>
          </p:cNvSpPr>
          <p:nvPr>
            <p:ph idx="23"/>
          </p:nvPr>
        </p:nvSpPr>
        <p:spPr>
          <a:xfrm>
            <a:off x="6207760" y="3471411"/>
            <a:ext cx="5323840" cy="392696"/>
          </a:xfrm>
          <a:prstGeom prst="rect">
            <a:avLst/>
          </a:prstGeom>
        </p:spPr>
        <p:txBody>
          <a:bodyPr/>
          <a:lstStyle>
            <a:lvl1pPr>
              <a:buFont typeface="Wingdings" charset="2"/>
              <a:buNone/>
              <a:defRPr sz="1100" baseline="0">
                <a:solidFill>
                  <a:srgbClr val="B01D14"/>
                </a:solidFill>
                <a:latin typeface="+mn-lt"/>
                <a:cs typeface="Minion Pro"/>
              </a:defRPr>
            </a:lvl1pPr>
            <a:lvl2pPr>
              <a:buClr>
                <a:srgbClr val="5E5C60"/>
              </a:buClr>
              <a:buFont typeface="Wingdings" charset="2"/>
              <a:buChar char="§"/>
              <a:defRPr sz="1700">
                <a:solidFill>
                  <a:srgbClr val="5E5C60"/>
                </a:solidFill>
                <a:latin typeface="Minion Pro"/>
                <a:cs typeface="Minion Pro"/>
              </a:defRPr>
            </a:lvl2pPr>
            <a:lvl3pPr>
              <a:buFont typeface="Wingdings" charset="2"/>
              <a:buNone/>
              <a:defRPr sz="1400">
                <a:solidFill>
                  <a:srgbClr val="5E5C60"/>
                </a:solidFill>
                <a:latin typeface="Minion Pro"/>
                <a:cs typeface="Minion Pro"/>
              </a:defRPr>
            </a:lvl3pPr>
            <a:lvl4pPr>
              <a:buFont typeface="Wingdings" charset="2"/>
              <a:buNone/>
              <a:defRPr sz="1700">
                <a:solidFill>
                  <a:srgbClr val="5E5C60"/>
                </a:solidFill>
                <a:latin typeface="Minion Pro"/>
                <a:cs typeface="Minion Pro"/>
              </a:defRPr>
            </a:lvl4pPr>
            <a:lvl5pPr>
              <a:buFontTx/>
              <a:buNone/>
              <a:defRPr sz="1700">
                <a:solidFill>
                  <a:srgbClr val="5E5C60"/>
                </a:solidFill>
                <a:latin typeface="Minion Pro"/>
                <a:cs typeface="Minion Pro"/>
              </a:defRPr>
            </a:lvl5pPr>
          </a:lstStyle>
          <a:p>
            <a:pPr lvl="0"/>
            <a:r>
              <a:rPr lang="en-US" dirty="0"/>
              <a:t>Click to edit Master text styles</a:t>
            </a:r>
          </a:p>
        </p:txBody>
      </p:sp>
      <p:sp>
        <p:nvSpPr>
          <p:cNvPr id="34" name="Chart Placeholder 12"/>
          <p:cNvSpPr>
            <a:spLocks noGrp="1"/>
          </p:cNvSpPr>
          <p:nvPr>
            <p:ph type="chart" sz="quarter" idx="24"/>
          </p:nvPr>
        </p:nvSpPr>
        <p:spPr>
          <a:xfrm>
            <a:off x="6208184" y="3962400"/>
            <a:ext cx="5323416" cy="1798320"/>
          </a:xfrm>
          <a:prstGeom prst="rect">
            <a:avLst/>
          </a:prstGeom>
        </p:spPr>
        <p:txBody>
          <a:bodyPr vert="horz"/>
          <a:lstStyle>
            <a:lvl1pPr>
              <a:buNone/>
              <a:defRPr sz="2000">
                <a:latin typeface="Minon Pro"/>
                <a:cs typeface="Minon Pro"/>
              </a:defRPr>
            </a:lvl1pPr>
          </a:lstStyle>
          <a:p>
            <a:pPr lvl="0"/>
            <a:r>
              <a:rPr lang="en-US" noProof="0" dirty="0"/>
              <a:t>Click icon to add chart</a:t>
            </a:r>
          </a:p>
        </p:txBody>
      </p:sp>
      <p:sp>
        <p:nvSpPr>
          <p:cNvPr id="35" name="Content Placeholder 26"/>
          <p:cNvSpPr>
            <a:spLocks noGrp="1"/>
          </p:cNvSpPr>
          <p:nvPr>
            <p:ph sz="quarter" idx="25"/>
          </p:nvPr>
        </p:nvSpPr>
        <p:spPr>
          <a:xfrm>
            <a:off x="552031" y="914401"/>
            <a:ext cx="5327904" cy="2458719"/>
          </a:xfrm>
          <a:prstGeom prst="rect">
            <a:avLst/>
          </a:prstGeom>
        </p:spPr>
        <p:txBody>
          <a:bodyPr/>
          <a:lstStyle>
            <a:lvl1pPr>
              <a:lnSpc>
                <a:spcPct val="130000"/>
              </a:lnSpc>
              <a:spcBef>
                <a:spcPts val="0"/>
              </a:spcBef>
              <a:buFont typeface="Wingdings" pitchFamily="2" charset="2"/>
              <a:buChar char="§"/>
              <a:defRPr sz="1400">
                <a:latin typeface="+mj-lt"/>
              </a:defRPr>
            </a:lvl1pPr>
            <a:lvl2pPr>
              <a:lnSpc>
                <a:spcPct val="130000"/>
              </a:lnSpc>
              <a:spcBef>
                <a:spcPts val="0"/>
              </a:spcBef>
              <a:defRPr sz="1400">
                <a:latin typeface="+mj-lt"/>
              </a:defRPr>
            </a:lvl2pPr>
            <a:lvl3pPr>
              <a:lnSpc>
                <a:spcPct val="130000"/>
              </a:lnSpc>
              <a:spcBef>
                <a:spcPts val="0"/>
              </a:spcBef>
              <a:buFont typeface="Courier New" pitchFamily="49" charset="0"/>
              <a:buChar char="o"/>
              <a:defRPr sz="1400">
                <a:latin typeface="+mj-lt"/>
              </a:defRPr>
            </a:lvl3pPr>
            <a:lvl4pPr>
              <a:defRPr sz="1400">
                <a:latin typeface="+mj-lt"/>
              </a:defRPr>
            </a:lvl4pPr>
            <a:lvl5pPr>
              <a:defRPr sz="1400">
                <a:latin typeface="+mj-lt"/>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691355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3 graphs small no subtitle">
    <p:spTree>
      <p:nvGrpSpPr>
        <p:cNvPr id="1" name=""/>
        <p:cNvGrpSpPr/>
        <p:nvPr/>
      </p:nvGrpSpPr>
      <p:grpSpPr>
        <a:xfrm>
          <a:off x="0" y="0"/>
          <a:ext cx="0" cy="0"/>
          <a:chOff x="0" y="0"/>
          <a:chExt cx="0" cy="0"/>
        </a:xfrm>
      </p:grpSpPr>
      <p:sp>
        <p:nvSpPr>
          <p:cNvPr id="13" name="Text Placeholder 10"/>
          <p:cNvSpPr>
            <a:spLocks noGrp="1"/>
          </p:cNvSpPr>
          <p:nvPr>
            <p:ph type="body" sz="quarter" idx="24"/>
          </p:nvPr>
        </p:nvSpPr>
        <p:spPr>
          <a:xfrm>
            <a:off x="365760" y="304801"/>
            <a:ext cx="10972800" cy="376237"/>
          </a:xfrm>
          <a:prstGeom prst="rect">
            <a:avLst/>
          </a:prstGeom>
        </p:spPr>
        <p:txBody>
          <a:bodyPr vert="horz"/>
          <a:lstStyle>
            <a:lvl1pPr>
              <a:buNone/>
              <a:defRPr sz="2000">
                <a:solidFill>
                  <a:srgbClr val="B01D14"/>
                </a:solidFill>
                <a:latin typeface="+mn-lt"/>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20" name="Slide Number Placeholder 5"/>
          <p:cNvSpPr>
            <a:spLocks noGrp="1"/>
          </p:cNvSpPr>
          <p:nvPr>
            <p:ph type="sldNum" sz="quarter" idx="15"/>
          </p:nvPr>
        </p:nvSpPr>
        <p:spPr>
          <a:xfrm>
            <a:off x="8890000" y="6446696"/>
            <a:ext cx="660400" cy="365125"/>
          </a:xfrm>
        </p:spPr>
        <p:txBody>
          <a:bodyPr/>
          <a:lstStyle>
            <a:lvl1pPr>
              <a:defRPr/>
            </a:lvl1pPr>
          </a:lstStyle>
          <a:p>
            <a:pPr>
              <a:defRPr/>
            </a:pPr>
            <a:fld id="{6A778C46-885F-4262-824A-4B7F63570494}" type="slidenum">
              <a:rPr lang="en-US"/>
              <a:pPr>
                <a:defRPr/>
              </a:pPr>
              <a:t>‹#›</a:t>
            </a:fld>
            <a:endParaRPr lang="en-US" dirty="0"/>
          </a:p>
        </p:txBody>
      </p:sp>
      <p:pic>
        <p:nvPicPr>
          <p:cNvPr id="26" name="Picture 4"/>
          <p:cNvPicPr>
            <a:picLocks noChangeAspect="1"/>
          </p:cNvPicPr>
          <p:nvPr userDrawn="1"/>
        </p:nvPicPr>
        <p:blipFill>
          <a:blip r:embed="rId2" cstate="print"/>
          <a:srcRect/>
          <a:stretch>
            <a:fillRect/>
          </a:stretch>
        </p:blipFill>
        <p:spPr bwMode="auto">
          <a:xfrm>
            <a:off x="6018659" y="914400"/>
            <a:ext cx="53848" cy="4846320"/>
          </a:xfrm>
          <a:prstGeom prst="rect">
            <a:avLst/>
          </a:prstGeom>
          <a:noFill/>
          <a:ln w="9525">
            <a:noFill/>
            <a:miter lim="800000"/>
            <a:headEnd/>
            <a:tailEnd/>
          </a:ln>
        </p:spPr>
      </p:pic>
      <p:sp>
        <p:nvSpPr>
          <p:cNvPr id="27" name="Content Placeholder 2"/>
          <p:cNvSpPr>
            <a:spLocks noGrp="1"/>
          </p:cNvSpPr>
          <p:nvPr>
            <p:ph idx="17"/>
          </p:nvPr>
        </p:nvSpPr>
        <p:spPr>
          <a:xfrm>
            <a:off x="556095" y="3472767"/>
            <a:ext cx="5323840" cy="392696"/>
          </a:xfrm>
          <a:prstGeom prst="rect">
            <a:avLst/>
          </a:prstGeom>
        </p:spPr>
        <p:txBody>
          <a:bodyPr/>
          <a:lstStyle>
            <a:lvl1pPr>
              <a:buFont typeface="Wingdings" charset="2"/>
              <a:buNone/>
              <a:defRPr sz="1100" baseline="0">
                <a:solidFill>
                  <a:srgbClr val="B01D14"/>
                </a:solidFill>
                <a:latin typeface="+mn-lt"/>
                <a:cs typeface="Minion Pro"/>
              </a:defRPr>
            </a:lvl1pPr>
            <a:lvl2pPr>
              <a:buClr>
                <a:srgbClr val="5E5C60"/>
              </a:buClr>
              <a:buFont typeface="Wingdings" charset="2"/>
              <a:buChar char="§"/>
              <a:defRPr sz="1700">
                <a:solidFill>
                  <a:srgbClr val="5E5C60"/>
                </a:solidFill>
                <a:latin typeface="Minion Pro"/>
                <a:cs typeface="Minion Pro"/>
              </a:defRPr>
            </a:lvl2pPr>
            <a:lvl3pPr>
              <a:buFont typeface="Wingdings" charset="2"/>
              <a:buNone/>
              <a:defRPr sz="1400">
                <a:solidFill>
                  <a:srgbClr val="5E5C60"/>
                </a:solidFill>
                <a:latin typeface="Minion Pro"/>
                <a:cs typeface="Minion Pro"/>
              </a:defRPr>
            </a:lvl3pPr>
            <a:lvl4pPr>
              <a:buFont typeface="Wingdings" charset="2"/>
              <a:buNone/>
              <a:defRPr sz="1700">
                <a:solidFill>
                  <a:srgbClr val="5E5C60"/>
                </a:solidFill>
                <a:latin typeface="Minion Pro"/>
                <a:cs typeface="Minion Pro"/>
              </a:defRPr>
            </a:lvl4pPr>
            <a:lvl5pPr>
              <a:buFontTx/>
              <a:buNone/>
              <a:defRPr sz="1700">
                <a:solidFill>
                  <a:srgbClr val="5E5C60"/>
                </a:solidFill>
                <a:latin typeface="Minion Pro"/>
                <a:cs typeface="Minion Pro"/>
              </a:defRPr>
            </a:lvl5pPr>
          </a:lstStyle>
          <a:p>
            <a:pPr lvl="0"/>
            <a:r>
              <a:rPr lang="en-US" dirty="0"/>
              <a:t>Click to edit Master text styles</a:t>
            </a:r>
          </a:p>
        </p:txBody>
      </p:sp>
      <p:sp>
        <p:nvSpPr>
          <p:cNvPr id="28" name="Chart Placeholder 12"/>
          <p:cNvSpPr>
            <a:spLocks noGrp="1"/>
          </p:cNvSpPr>
          <p:nvPr>
            <p:ph type="chart" sz="quarter" idx="18"/>
          </p:nvPr>
        </p:nvSpPr>
        <p:spPr>
          <a:xfrm>
            <a:off x="556519" y="3964432"/>
            <a:ext cx="5323416" cy="1801368"/>
          </a:xfrm>
          <a:prstGeom prst="rect">
            <a:avLst/>
          </a:prstGeom>
        </p:spPr>
        <p:txBody>
          <a:bodyPr vert="horz"/>
          <a:lstStyle>
            <a:lvl1pPr>
              <a:buNone/>
              <a:defRPr sz="2000">
                <a:latin typeface="Minon Pro"/>
                <a:cs typeface="Minon Pro"/>
              </a:defRPr>
            </a:lvl1pPr>
          </a:lstStyle>
          <a:p>
            <a:pPr lvl="0"/>
            <a:r>
              <a:rPr lang="en-US" noProof="0" dirty="0"/>
              <a:t>Click icon to add chart</a:t>
            </a:r>
          </a:p>
        </p:txBody>
      </p:sp>
      <p:sp>
        <p:nvSpPr>
          <p:cNvPr id="29" name="Content Placeholder 2"/>
          <p:cNvSpPr>
            <a:spLocks noGrp="1"/>
          </p:cNvSpPr>
          <p:nvPr>
            <p:ph idx="21"/>
          </p:nvPr>
        </p:nvSpPr>
        <p:spPr>
          <a:xfrm>
            <a:off x="6197600" y="914400"/>
            <a:ext cx="5323840" cy="392696"/>
          </a:xfrm>
          <a:prstGeom prst="rect">
            <a:avLst/>
          </a:prstGeom>
        </p:spPr>
        <p:txBody>
          <a:bodyPr/>
          <a:lstStyle>
            <a:lvl1pPr>
              <a:buFont typeface="Wingdings" charset="2"/>
              <a:buNone/>
              <a:defRPr sz="1100" baseline="0">
                <a:solidFill>
                  <a:srgbClr val="B01D14"/>
                </a:solidFill>
                <a:latin typeface="+mn-lt"/>
                <a:cs typeface="Minion Pro"/>
              </a:defRPr>
            </a:lvl1pPr>
            <a:lvl2pPr>
              <a:buClr>
                <a:srgbClr val="5E5C60"/>
              </a:buClr>
              <a:buFont typeface="Wingdings" charset="2"/>
              <a:buChar char="§"/>
              <a:defRPr sz="1700">
                <a:solidFill>
                  <a:srgbClr val="5E5C60"/>
                </a:solidFill>
                <a:latin typeface="Minion Pro"/>
                <a:cs typeface="Minion Pro"/>
              </a:defRPr>
            </a:lvl2pPr>
            <a:lvl3pPr>
              <a:buFont typeface="Wingdings" charset="2"/>
              <a:buNone/>
              <a:defRPr sz="1400">
                <a:solidFill>
                  <a:srgbClr val="5E5C60"/>
                </a:solidFill>
                <a:latin typeface="Minion Pro"/>
                <a:cs typeface="Minion Pro"/>
              </a:defRPr>
            </a:lvl3pPr>
            <a:lvl4pPr>
              <a:buFont typeface="Wingdings" charset="2"/>
              <a:buNone/>
              <a:defRPr sz="1700">
                <a:solidFill>
                  <a:srgbClr val="5E5C60"/>
                </a:solidFill>
                <a:latin typeface="Minion Pro"/>
                <a:cs typeface="Minion Pro"/>
              </a:defRPr>
            </a:lvl4pPr>
            <a:lvl5pPr>
              <a:buFontTx/>
              <a:buNone/>
              <a:defRPr sz="1700">
                <a:solidFill>
                  <a:srgbClr val="5E5C60"/>
                </a:solidFill>
                <a:latin typeface="Minion Pro"/>
                <a:cs typeface="Minion Pro"/>
              </a:defRPr>
            </a:lvl5pPr>
          </a:lstStyle>
          <a:p>
            <a:pPr lvl="0"/>
            <a:r>
              <a:rPr lang="en-US" dirty="0"/>
              <a:t>Click to edit Master text styles</a:t>
            </a:r>
          </a:p>
        </p:txBody>
      </p:sp>
      <p:sp>
        <p:nvSpPr>
          <p:cNvPr id="30" name="Chart Placeholder 12"/>
          <p:cNvSpPr>
            <a:spLocks noGrp="1"/>
          </p:cNvSpPr>
          <p:nvPr>
            <p:ph type="chart" sz="quarter" idx="22"/>
          </p:nvPr>
        </p:nvSpPr>
        <p:spPr>
          <a:xfrm>
            <a:off x="6208184" y="1406406"/>
            <a:ext cx="5323416" cy="1967731"/>
          </a:xfrm>
          <a:prstGeom prst="rect">
            <a:avLst/>
          </a:prstGeom>
        </p:spPr>
        <p:txBody>
          <a:bodyPr vert="horz"/>
          <a:lstStyle>
            <a:lvl1pPr>
              <a:buNone/>
              <a:defRPr sz="2000">
                <a:latin typeface="Minon Pro"/>
                <a:cs typeface="Minon Pro"/>
              </a:defRPr>
            </a:lvl1pPr>
          </a:lstStyle>
          <a:p>
            <a:pPr lvl="0"/>
            <a:r>
              <a:rPr lang="en-US" noProof="0" dirty="0"/>
              <a:t>Click icon to add chart</a:t>
            </a:r>
          </a:p>
        </p:txBody>
      </p:sp>
      <p:sp>
        <p:nvSpPr>
          <p:cNvPr id="31" name="Content Placeholder 2"/>
          <p:cNvSpPr>
            <a:spLocks noGrp="1"/>
          </p:cNvSpPr>
          <p:nvPr>
            <p:ph idx="23"/>
          </p:nvPr>
        </p:nvSpPr>
        <p:spPr>
          <a:xfrm>
            <a:off x="6207760" y="3472767"/>
            <a:ext cx="5323840" cy="392696"/>
          </a:xfrm>
          <a:prstGeom prst="rect">
            <a:avLst/>
          </a:prstGeom>
        </p:spPr>
        <p:txBody>
          <a:bodyPr/>
          <a:lstStyle>
            <a:lvl1pPr>
              <a:buFont typeface="Wingdings" charset="2"/>
              <a:buNone/>
              <a:defRPr sz="1100" baseline="0">
                <a:solidFill>
                  <a:srgbClr val="B01D14"/>
                </a:solidFill>
                <a:latin typeface="+mn-lt"/>
                <a:cs typeface="Minion Pro"/>
              </a:defRPr>
            </a:lvl1pPr>
            <a:lvl2pPr>
              <a:buClr>
                <a:srgbClr val="5E5C60"/>
              </a:buClr>
              <a:buFont typeface="Wingdings" charset="2"/>
              <a:buChar char="§"/>
              <a:defRPr sz="1700">
                <a:solidFill>
                  <a:srgbClr val="5E5C60"/>
                </a:solidFill>
                <a:latin typeface="Minion Pro"/>
                <a:cs typeface="Minion Pro"/>
              </a:defRPr>
            </a:lvl2pPr>
            <a:lvl3pPr>
              <a:buFont typeface="Wingdings" charset="2"/>
              <a:buNone/>
              <a:defRPr sz="1400">
                <a:solidFill>
                  <a:srgbClr val="5E5C60"/>
                </a:solidFill>
                <a:latin typeface="Minion Pro"/>
                <a:cs typeface="Minion Pro"/>
              </a:defRPr>
            </a:lvl3pPr>
            <a:lvl4pPr>
              <a:buFont typeface="Wingdings" charset="2"/>
              <a:buNone/>
              <a:defRPr sz="1700">
                <a:solidFill>
                  <a:srgbClr val="5E5C60"/>
                </a:solidFill>
                <a:latin typeface="Minion Pro"/>
                <a:cs typeface="Minion Pro"/>
              </a:defRPr>
            </a:lvl4pPr>
            <a:lvl5pPr>
              <a:buFontTx/>
              <a:buNone/>
              <a:defRPr sz="1700">
                <a:solidFill>
                  <a:srgbClr val="5E5C60"/>
                </a:solidFill>
                <a:latin typeface="Minion Pro"/>
                <a:cs typeface="Minion Pro"/>
              </a:defRPr>
            </a:lvl5pPr>
          </a:lstStyle>
          <a:p>
            <a:pPr lvl="0"/>
            <a:r>
              <a:rPr lang="en-US" dirty="0"/>
              <a:t>Click to edit Master text styles</a:t>
            </a:r>
          </a:p>
        </p:txBody>
      </p:sp>
      <p:sp>
        <p:nvSpPr>
          <p:cNvPr id="32" name="Chart Placeholder 12"/>
          <p:cNvSpPr>
            <a:spLocks noGrp="1"/>
          </p:cNvSpPr>
          <p:nvPr>
            <p:ph type="chart" sz="quarter" idx="25"/>
          </p:nvPr>
        </p:nvSpPr>
        <p:spPr>
          <a:xfrm>
            <a:off x="6208184" y="3964432"/>
            <a:ext cx="5323416" cy="1801368"/>
          </a:xfrm>
          <a:prstGeom prst="rect">
            <a:avLst/>
          </a:prstGeom>
        </p:spPr>
        <p:txBody>
          <a:bodyPr vert="horz"/>
          <a:lstStyle>
            <a:lvl1pPr>
              <a:buNone/>
              <a:defRPr sz="2000">
                <a:latin typeface="Minon Pro"/>
                <a:cs typeface="Minon Pro"/>
              </a:defRPr>
            </a:lvl1pPr>
          </a:lstStyle>
          <a:p>
            <a:pPr lvl="0"/>
            <a:r>
              <a:rPr lang="en-US" noProof="0" dirty="0"/>
              <a:t>Click icon to add chart</a:t>
            </a:r>
          </a:p>
        </p:txBody>
      </p:sp>
      <p:sp>
        <p:nvSpPr>
          <p:cNvPr id="33" name="Content Placeholder 26"/>
          <p:cNvSpPr>
            <a:spLocks noGrp="1"/>
          </p:cNvSpPr>
          <p:nvPr>
            <p:ph sz="quarter" idx="26"/>
          </p:nvPr>
        </p:nvSpPr>
        <p:spPr>
          <a:xfrm>
            <a:off x="552031" y="914400"/>
            <a:ext cx="5327904" cy="2459736"/>
          </a:xfrm>
          <a:prstGeom prst="rect">
            <a:avLst/>
          </a:prstGeom>
        </p:spPr>
        <p:txBody>
          <a:bodyPr/>
          <a:lstStyle>
            <a:lvl1pPr>
              <a:lnSpc>
                <a:spcPct val="130000"/>
              </a:lnSpc>
              <a:spcBef>
                <a:spcPts val="0"/>
              </a:spcBef>
              <a:buFont typeface="Wingdings" pitchFamily="2" charset="2"/>
              <a:buChar char="§"/>
              <a:defRPr sz="1400">
                <a:latin typeface="+mj-lt"/>
              </a:defRPr>
            </a:lvl1pPr>
            <a:lvl2pPr>
              <a:lnSpc>
                <a:spcPct val="130000"/>
              </a:lnSpc>
              <a:spcBef>
                <a:spcPts val="0"/>
              </a:spcBef>
              <a:defRPr sz="1400">
                <a:latin typeface="+mj-lt"/>
              </a:defRPr>
            </a:lvl2pPr>
            <a:lvl3pPr>
              <a:lnSpc>
                <a:spcPct val="130000"/>
              </a:lnSpc>
              <a:spcBef>
                <a:spcPts val="0"/>
              </a:spcBef>
              <a:buFont typeface="Courier New" pitchFamily="49" charset="0"/>
              <a:buChar char="o"/>
              <a:defRPr sz="1400">
                <a:latin typeface="+mj-lt"/>
              </a:defRPr>
            </a:lvl3pPr>
            <a:lvl4pPr>
              <a:defRPr sz="1400">
                <a:latin typeface="+mj-lt"/>
              </a:defRPr>
            </a:lvl4pPr>
            <a:lvl5pPr>
              <a:defRPr sz="1400">
                <a:latin typeface="+mj-lt"/>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777037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wo Graphs">
    <p:spTree>
      <p:nvGrpSpPr>
        <p:cNvPr id="1" name=""/>
        <p:cNvGrpSpPr/>
        <p:nvPr/>
      </p:nvGrpSpPr>
      <p:grpSpPr>
        <a:xfrm>
          <a:off x="0" y="0"/>
          <a:ext cx="0" cy="0"/>
          <a:chOff x="0" y="0"/>
          <a:chExt cx="0" cy="0"/>
        </a:xfrm>
      </p:grpSpPr>
      <p:sp>
        <p:nvSpPr>
          <p:cNvPr id="8" name="Text Placeholder 10"/>
          <p:cNvSpPr>
            <a:spLocks noGrp="1"/>
          </p:cNvSpPr>
          <p:nvPr>
            <p:ph type="body" sz="quarter" idx="13"/>
          </p:nvPr>
        </p:nvSpPr>
        <p:spPr>
          <a:xfrm>
            <a:off x="365760" y="452438"/>
            <a:ext cx="10972800" cy="376237"/>
          </a:xfrm>
          <a:prstGeom prst="rect">
            <a:avLst/>
          </a:prstGeom>
        </p:spPr>
        <p:txBody>
          <a:bodyPr vert="horz"/>
          <a:lstStyle>
            <a:lvl1pPr>
              <a:buNone/>
              <a:defRPr sz="1200">
                <a:solidFill>
                  <a:schemeClr val="tx1"/>
                </a:solidFill>
                <a:latin typeface="+mj-lt"/>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10" name="Text Placeholder 10"/>
          <p:cNvSpPr>
            <a:spLocks noGrp="1"/>
          </p:cNvSpPr>
          <p:nvPr>
            <p:ph type="body" sz="quarter" idx="14"/>
          </p:nvPr>
        </p:nvSpPr>
        <p:spPr>
          <a:xfrm>
            <a:off x="365760" y="76201"/>
            <a:ext cx="10972800" cy="376237"/>
          </a:xfrm>
          <a:prstGeom prst="rect">
            <a:avLst/>
          </a:prstGeom>
        </p:spPr>
        <p:txBody>
          <a:bodyPr vert="horz"/>
          <a:lstStyle>
            <a:lvl1pPr>
              <a:buNone/>
              <a:defRPr sz="2000">
                <a:solidFill>
                  <a:srgbClr val="B01D14"/>
                </a:solidFill>
                <a:latin typeface="+mn-lt"/>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7" name="Slide Number Placeholder 5"/>
          <p:cNvSpPr>
            <a:spLocks noGrp="1"/>
          </p:cNvSpPr>
          <p:nvPr>
            <p:ph type="sldNum" sz="quarter" idx="15"/>
          </p:nvPr>
        </p:nvSpPr>
        <p:spPr>
          <a:xfrm>
            <a:off x="8890000" y="6446696"/>
            <a:ext cx="660400" cy="365125"/>
          </a:xfrm>
        </p:spPr>
        <p:txBody>
          <a:bodyPr/>
          <a:lstStyle>
            <a:lvl1pPr>
              <a:defRPr/>
            </a:lvl1pPr>
          </a:lstStyle>
          <a:p>
            <a:pPr>
              <a:defRPr/>
            </a:pPr>
            <a:fld id="{6A778C46-885F-4262-824A-4B7F63570494}" type="slidenum">
              <a:rPr lang="en-US"/>
              <a:pPr>
                <a:defRPr/>
              </a:pPr>
              <a:t>‹#›</a:t>
            </a:fld>
            <a:endParaRPr lang="en-US" dirty="0"/>
          </a:p>
        </p:txBody>
      </p:sp>
      <p:sp>
        <p:nvSpPr>
          <p:cNvPr id="11" name="Chart Placeholder 12"/>
          <p:cNvSpPr>
            <a:spLocks noGrp="1"/>
          </p:cNvSpPr>
          <p:nvPr>
            <p:ph type="chart" sz="quarter" idx="18"/>
          </p:nvPr>
        </p:nvSpPr>
        <p:spPr>
          <a:xfrm>
            <a:off x="556520" y="914401"/>
            <a:ext cx="10924281" cy="4624292"/>
          </a:xfrm>
          <a:prstGeom prst="rect">
            <a:avLst/>
          </a:prstGeom>
        </p:spPr>
        <p:txBody>
          <a:bodyPr vert="horz"/>
          <a:lstStyle>
            <a:lvl1pPr marL="0" indent="0">
              <a:buNone/>
              <a:defRPr sz="2000">
                <a:latin typeface="Minon Pro"/>
                <a:cs typeface="Minon Pro"/>
              </a:defRPr>
            </a:lvl1pPr>
          </a:lstStyle>
          <a:p>
            <a:pPr lvl="0"/>
            <a:r>
              <a:rPr lang="en-US" noProof="0" dirty="0"/>
              <a:t>Click icon to add chart</a:t>
            </a:r>
          </a:p>
        </p:txBody>
      </p:sp>
      <p:sp>
        <p:nvSpPr>
          <p:cNvPr id="13" name="Content Placeholder 2"/>
          <p:cNvSpPr>
            <a:spLocks noGrp="1"/>
          </p:cNvSpPr>
          <p:nvPr>
            <p:ph idx="17"/>
          </p:nvPr>
        </p:nvSpPr>
        <p:spPr>
          <a:xfrm>
            <a:off x="7741404" y="5517351"/>
            <a:ext cx="3739397" cy="437934"/>
          </a:xfrm>
          <a:prstGeom prst="rect">
            <a:avLst/>
          </a:prstGeom>
        </p:spPr>
        <p:txBody>
          <a:bodyPr/>
          <a:lstStyle>
            <a:lvl1pPr>
              <a:buFont typeface="Wingdings" charset="2"/>
              <a:buNone/>
              <a:defRPr sz="1100" baseline="0">
                <a:solidFill>
                  <a:srgbClr val="B01D14"/>
                </a:solidFill>
                <a:latin typeface="+mn-lt"/>
                <a:cs typeface="Minion Pro"/>
              </a:defRPr>
            </a:lvl1pPr>
            <a:lvl2pPr>
              <a:buClr>
                <a:srgbClr val="5E5C60"/>
              </a:buClr>
              <a:buFont typeface="Wingdings" charset="2"/>
              <a:buChar char="§"/>
              <a:defRPr sz="1700">
                <a:solidFill>
                  <a:srgbClr val="5E5C60"/>
                </a:solidFill>
                <a:latin typeface="Minion Pro"/>
                <a:cs typeface="Minion Pro"/>
              </a:defRPr>
            </a:lvl2pPr>
            <a:lvl3pPr>
              <a:buFont typeface="Wingdings" charset="2"/>
              <a:buNone/>
              <a:defRPr sz="1400">
                <a:solidFill>
                  <a:srgbClr val="5E5C60"/>
                </a:solidFill>
                <a:latin typeface="Minion Pro"/>
                <a:cs typeface="Minion Pro"/>
              </a:defRPr>
            </a:lvl3pPr>
            <a:lvl4pPr>
              <a:buFont typeface="Wingdings" charset="2"/>
              <a:buNone/>
              <a:defRPr sz="1700">
                <a:solidFill>
                  <a:srgbClr val="5E5C60"/>
                </a:solidFill>
                <a:latin typeface="Minion Pro"/>
                <a:cs typeface="Minion Pro"/>
              </a:defRPr>
            </a:lvl4pPr>
            <a:lvl5pPr>
              <a:buFontTx/>
              <a:buNone/>
              <a:defRPr sz="1700">
                <a:solidFill>
                  <a:srgbClr val="5E5C60"/>
                </a:solidFill>
                <a:latin typeface="Minion Pro"/>
                <a:cs typeface="Minion Pro"/>
              </a:defRPr>
            </a:lvl5pPr>
          </a:lstStyle>
          <a:p>
            <a:pPr lvl="0"/>
            <a:r>
              <a:rPr lang="en-US" dirty="0"/>
              <a:t>Click to edit Master text styles</a:t>
            </a:r>
          </a:p>
        </p:txBody>
      </p:sp>
    </p:spTree>
    <p:extLst>
      <p:ext uri="{BB962C8B-B14F-4D97-AF65-F5344CB8AC3E}">
        <p14:creationId xmlns:p14="http://schemas.microsoft.com/office/powerpoint/2010/main" val="15055162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wo Graphs no subtitle text">
    <p:spTree>
      <p:nvGrpSpPr>
        <p:cNvPr id="1" name=""/>
        <p:cNvGrpSpPr/>
        <p:nvPr/>
      </p:nvGrpSpPr>
      <p:grpSpPr>
        <a:xfrm>
          <a:off x="0" y="0"/>
          <a:ext cx="0" cy="0"/>
          <a:chOff x="0" y="0"/>
          <a:chExt cx="0" cy="0"/>
        </a:xfrm>
      </p:grpSpPr>
      <p:sp>
        <p:nvSpPr>
          <p:cNvPr id="12" name="Chart Placeholder 12"/>
          <p:cNvSpPr>
            <a:spLocks noGrp="1"/>
          </p:cNvSpPr>
          <p:nvPr>
            <p:ph type="chart" sz="quarter" idx="18"/>
          </p:nvPr>
        </p:nvSpPr>
        <p:spPr>
          <a:xfrm>
            <a:off x="556520" y="914401"/>
            <a:ext cx="10924281" cy="4624292"/>
          </a:xfrm>
          <a:prstGeom prst="rect">
            <a:avLst/>
          </a:prstGeom>
        </p:spPr>
        <p:txBody>
          <a:bodyPr vert="horz"/>
          <a:lstStyle>
            <a:lvl1pPr marL="0" indent="0">
              <a:buNone/>
              <a:defRPr sz="2000">
                <a:latin typeface="Minon Pro"/>
                <a:cs typeface="Minon Pro"/>
              </a:defRPr>
            </a:lvl1pPr>
          </a:lstStyle>
          <a:p>
            <a:pPr lvl="0"/>
            <a:r>
              <a:rPr lang="en-US" noProof="0" dirty="0"/>
              <a:t>Click icon to add chart</a:t>
            </a:r>
          </a:p>
        </p:txBody>
      </p:sp>
      <p:sp>
        <p:nvSpPr>
          <p:cNvPr id="9" name="Content Placeholder 2"/>
          <p:cNvSpPr>
            <a:spLocks noGrp="1"/>
          </p:cNvSpPr>
          <p:nvPr>
            <p:ph idx="17"/>
          </p:nvPr>
        </p:nvSpPr>
        <p:spPr>
          <a:xfrm>
            <a:off x="7741404" y="5517351"/>
            <a:ext cx="3739397" cy="437934"/>
          </a:xfrm>
          <a:prstGeom prst="rect">
            <a:avLst/>
          </a:prstGeom>
        </p:spPr>
        <p:txBody>
          <a:bodyPr/>
          <a:lstStyle>
            <a:lvl1pPr>
              <a:buFont typeface="Wingdings" charset="2"/>
              <a:buNone/>
              <a:defRPr sz="1100" baseline="0">
                <a:solidFill>
                  <a:srgbClr val="B01D14"/>
                </a:solidFill>
                <a:latin typeface="+mn-lt"/>
                <a:cs typeface="Minion Pro"/>
              </a:defRPr>
            </a:lvl1pPr>
            <a:lvl2pPr>
              <a:buClr>
                <a:srgbClr val="5E5C60"/>
              </a:buClr>
              <a:buFont typeface="Wingdings" charset="2"/>
              <a:buChar char="§"/>
              <a:defRPr sz="1700">
                <a:solidFill>
                  <a:srgbClr val="5E5C60"/>
                </a:solidFill>
                <a:latin typeface="Minion Pro"/>
                <a:cs typeface="Minion Pro"/>
              </a:defRPr>
            </a:lvl2pPr>
            <a:lvl3pPr>
              <a:buFont typeface="Wingdings" charset="2"/>
              <a:buNone/>
              <a:defRPr sz="1400">
                <a:solidFill>
                  <a:srgbClr val="5E5C60"/>
                </a:solidFill>
                <a:latin typeface="Minion Pro"/>
                <a:cs typeface="Minion Pro"/>
              </a:defRPr>
            </a:lvl3pPr>
            <a:lvl4pPr>
              <a:buFont typeface="Wingdings" charset="2"/>
              <a:buNone/>
              <a:defRPr sz="1700">
                <a:solidFill>
                  <a:srgbClr val="5E5C60"/>
                </a:solidFill>
                <a:latin typeface="Minion Pro"/>
                <a:cs typeface="Minion Pro"/>
              </a:defRPr>
            </a:lvl4pPr>
            <a:lvl5pPr>
              <a:buFontTx/>
              <a:buNone/>
              <a:defRPr sz="1700">
                <a:solidFill>
                  <a:srgbClr val="5E5C60"/>
                </a:solidFill>
                <a:latin typeface="Minion Pro"/>
                <a:cs typeface="Minion Pro"/>
              </a:defRPr>
            </a:lvl5pPr>
          </a:lstStyle>
          <a:p>
            <a:pPr lvl="0"/>
            <a:r>
              <a:rPr lang="en-US" dirty="0"/>
              <a:t>Click to edit Master text styles</a:t>
            </a:r>
          </a:p>
        </p:txBody>
      </p:sp>
      <p:sp>
        <p:nvSpPr>
          <p:cNvPr id="11" name="Text Placeholder 10"/>
          <p:cNvSpPr>
            <a:spLocks noGrp="1"/>
          </p:cNvSpPr>
          <p:nvPr>
            <p:ph type="body" sz="quarter" idx="24"/>
          </p:nvPr>
        </p:nvSpPr>
        <p:spPr>
          <a:xfrm>
            <a:off x="365760" y="304801"/>
            <a:ext cx="10972800" cy="376237"/>
          </a:xfrm>
          <a:prstGeom prst="rect">
            <a:avLst/>
          </a:prstGeom>
        </p:spPr>
        <p:txBody>
          <a:bodyPr vert="horz"/>
          <a:lstStyle>
            <a:lvl1pPr>
              <a:buNone/>
              <a:defRPr sz="2000">
                <a:solidFill>
                  <a:srgbClr val="B01D14"/>
                </a:solidFill>
                <a:latin typeface="+mn-lt"/>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6" name="Slide Number Placeholder 5"/>
          <p:cNvSpPr>
            <a:spLocks noGrp="1"/>
          </p:cNvSpPr>
          <p:nvPr>
            <p:ph type="sldNum" sz="quarter" idx="15"/>
          </p:nvPr>
        </p:nvSpPr>
        <p:spPr>
          <a:xfrm>
            <a:off x="8890000" y="6446696"/>
            <a:ext cx="660400" cy="365125"/>
          </a:xfrm>
        </p:spPr>
        <p:txBody>
          <a:bodyPr/>
          <a:lstStyle>
            <a:lvl1pPr>
              <a:defRPr/>
            </a:lvl1pPr>
          </a:lstStyle>
          <a:p>
            <a:pPr>
              <a:defRPr/>
            </a:pPr>
            <a:fld id="{6A778C46-885F-4262-824A-4B7F63570494}" type="slidenum">
              <a:rPr lang="en-US"/>
              <a:pPr>
                <a:defRPr/>
              </a:pPr>
              <a:t>‹#›</a:t>
            </a:fld>
            <a:endParaRPr lang="en-US" dirty="0"/>
          </a:p>
        </p:txBody>
      </p:sp>
    </p:spTree>
    <p:extLst>
      <p:ext uri="{BB962C8B-B14F-4D97-AF65-F5344CB8AC3E}">
        <p14:creationId xmlns:p14="http://schemas.microsoft.com/office/powerpoint/2010/main" val="14541061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9" name="Content Placeholder 2"/>
          <p:cNvSpPr>
            <a:spLocks noGrp="1"/>
          </p:cNvSpPr>
          <p:nvPr>
            <p:ph idx="17"/>
          </p:nvPr>
        </p:nvSpPr>
        <p:spPr>
          <a:xfrm>
            <a:off x="556685" y="914400"/>
            <a:ext cx="3840996" cy="437934"/>
          </a:xfrm>
          <a:prstGeom prst="rect">
            <a:avLst/>
          </a:prstGeom>
        </p:spPr>
        <p:txBody>
          <a:bodyPr/>
          <a:lstStyle>
            <a:lvl1pPr>
              <a:buFont typeface="Wingdings" charset="2"/>
              <a:buNone/>
              <a:defRPr sz="1100" baseline="0">
                <a:solidFill>
                  <a:srgbClr val="B01D14"/>
                </a:solidFill>
                <a:latin typeface="+mn-lt"/>
                <a:cs typeface="Minion Pro"/>
              </a:defRPr>
            </a:lvl1pPr>
            <a:lvl2pPr>
              <a:buClr>
                <a:srgbClr val="5E5C60"/>
              </a:buClr>
              <a:buFont typeface="Wingdings" charset="2"/>
              <a:buChar char="§"/>
              <a:defRPr sz="1700">
                <a:solidFill>
                  <a:srgbClr val="5E5C60"/>
                </a:solidFill>
                <a:latin typeface="Minion Pro"/>
                <a:cs typeface="Minion Pro"/>
              </a:defRPr>
            </a:lvl2pPr>
            <a:lvl3pPr>
              <a:buFont typeface="Wingdings" charset="2"/>
              <a:buNone/>
              <a:defRPr sz="1400">
                <a:solidFill>
                  <a:srgbClr val="5E5C60"/>
                </a:solidFill>
                <a:latin typeface="Minion Pro"/>
                <a:cs typeface="Minion Pro"/>
              </a:defRPr>
            </a:lvl3pPr>
            <a:lvl4pPr>
              <a:buFont typeface="Wingdings" charset="2"/>
              <a:buNone/>
              <a:defRPr sz="1700">
                <a:solidFill>
                  <a:srgbClr val="5E5C60"/>
                </a:solidFill>
                <a:latin typeface="Minion Pro"/>
                <a:cs typeface="Minion Pro"/>
              </a:defRPr>
            </a:lvl4pPr>
            <a:lvl5pPr>
              <a:buFontTx/>
              <a:buNone/>
              <a:defRPr sz="1700">
                <a:solidFill>
                  <a:srgbClr val="5E5C60"/>
                </a:solidFill>
                <a:latin typeface="Minion Pro"/>
                <a:cs typeface="Minion Pro"/>
              </a:defRPr>
            </a:lvl5pPr>
          </a:lstStyle>
          <a:p>
            <a:pPr lvl="0"/>
            <a:r>
              <a:rPr lang="en-US" dirty="0"/>
              <a:t>Click to edit Master text styles</a:t>
            </a:r>
          </a:p>
        </p:txBody>
      </p:sp>
      <p:sp>
        <p:nvSpPr>
          <p:cNvPr id="8" name="Table Placeholder 7"/>
          <p:cNvSpPr>
            <a:spLocks noGrp="1"/>
          </p:cNvSpPr>
          <p:nvPr>
            <p:ph type="tbl" sz="quarter" idx="18"/>
          </p:nvPr>
        </p:nvSpPr>
        <p:spPr>
          <a:xfrm>
            <a:off x="556685" y="1524001"/>
            <a:ext cx="10924116" cy="4302125"/>
          </a:xfrm>
          <a:custGeom>
            <a:avLst/>
            <a:gdLst>
              <a:gd name="connsiteX0" fmla="*/ 0 w 8269287"/>
              <a:gd name="connsiteY0" fmla="*/ 0 h 4075112"/>
              <a:gd name="connsiteX1" fmla="*/ 8269287 w 8269287"/>
              <a:gd name="connsiteY1" fmla="*/ 0 h 4075112"/>
              <a:gd name="connsiteX2" fmla="*/ 8269287 w 8269287"/>
              <a:gd name="connsiteY2" fmla="*/ 4075112 h 4075112"/>
              <a:gd name="connsiteX3" fmla="*/ 0 w 8269287"/>
              <a:gd name="connsiteY3" fmla="*/ 4075112 h 4075112"/>
              <a:gd name="connsiteX4" fmla="*/ 0 w 8269287"/>
              <a:gd name="connsiteY4" fmla="*/ 0 h 4075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9287" h="4075112">
                <a:moveTo>
                  <a:pt x="0" y="0"/>
                </a:moveTo>
                <a:lnTo>
                  <a:pt x="8269287" y="0"/>
                </a:lnTo>
                <a:lnTo>
                  <a:pt x="8269287" y="4075112"/>
                </a:lnTo>
                <a:lnTo>
                  <a:pt x="0" y="4075112"/>
                </a:lnTo>
                <a:lnTo>
                  <a:pt x="0" y="0"/>
                </a:lnTo>
                <a:close/>
              </a:path>
            </a:pathLst>
          </a:custGeom>
        </p:spPr>
        <p:txBody>
          <a:bodyPr vert="horz"/>
          <a:lstStyle>
            <a:lvl1pPr>
              <a:buFontTx/>
              <a:buNone/>
              <a:defRPr sz="1000">
                <a:solidFill>
                  <a:schemeClr val="tx1"/>
                </a:solidFill>
                <a:latin typeface="+mj-lt"/>
              </a:defRPr>
            </a:lvl1pPr>
          </a:lstStyle>
          <a:p>
            <a:pPr lvl="0"/>
            <a:endParaRPr lang="en-US" noProof="0" dirty="0"/>
          </a:p>
        </p:txBody>
      </p:sp>
      <p:sp>
        <p:nvSpPr>
          <p:cNvPr id="10" name="Text Placeholder 10"/>
          <p:cNvSpPr>
            <a:spLocks noGrp="1"/>
          </p:cNvSpPr>
          <p:nvPr>
            <p:ph type="body" sz="quarter" idx="13"/>
          </p:nvPr>
        </p:nvSpPr>
        <p:spPr>
          <a:xfrm>
            <a:off x="365760" y="452438"/>
            <a:ext cx="10972800" cy="376237"/>
          </a:xfrm>
          <a:prstGeom prst="rect">
            <a:avLst/>
          </a:prstGeom>
        </p:spPr>
        <p:txBody>
          <a:bodyPr vert="horz"/>
          <a:lstStyle>
            <a:lvl1pPr>
              <a:buNone/>
              <a:defRPr sz="1200">
                <a:solidFill>
                  <a:schemeClr val="tx1"/>
                </a:solidFill>
                <a:latin typeface="+mj-lt"/>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11" name="Text Placeholder 10"/>
          <p:cNvSpPr>
            <a:spLocks noGrp="1"/>
          </p:cNvSpPr>
          <p:nvPr>
            <p:ph type="body" sz="quarter" idx="14"/>
          </p:nvPr>
        </p:nvSpPr>
        <p:spPr>
          <a:xfrm>
            <a:off x="365760" y="76201"/>
            <a:ext cx="10972800" cy="376237"/>
          </a:xfrm>
          <a:prstGeom prst="rect">
            <a:avLst/>
          </a:prstGeom>
        </p:spPr>
        <p:txBody>
          <a:bodyPr vert="horz"/>
          <a:lstStyle>
            <a:lvl1pPr>
              <a:buNone/>
              <a:defRPr sz="2000">
                <a:solidFill>
                  <a:srgbClr val="B01D14"/>
                </a:solidFill>
                <a:latin typeface="+mn-lt"/>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7" name="Slide Number Placeholder 5"/>
          <p:cNvSpPr>
            <a:spLocks noGrp="1"/>
          </p:cNvSpPr>
          <p:nvPr>
            <p:ph type="sldNum" sz="quarter" idx="15"/>
          </p:nvPr>
        </p:nvSpPr>
        <p:spPr>
          <a:xfrm>
            <a:off x="8890000" y="6446696"/>
            <a:ext cx="660400" cy="365125"/>
          </a:xfrm>
        </p:spPr>
        <p:txBody>
          <a:bodyPr/>
          <a:lstStyle>
            <a:lvl1pPr>
              <a:defRPr/>
            </a:lvl1pPr>
          </a:lstStyle>
          <a:p>
            <a:pPr>
              <a:defRPr/>
            </a:pPr>
            <a:fld id="{6A778C46-885F-4262-824A-4B7F63570494}" type="slidenum">
              <a:rPr lang="en-US"/>
              <a:pPr>
                <a:defRPr/>
              </a:pPr>
              <a:t>‹#›</a:t>
            </a:fld>
            <a:endParaRPr lang="en-US" dirty="0"/>
          </a:p>
        </p:txBody>
      </p:sp>
    </p:spTree>
    <p:extLst>
      <p:ext uri="{BB962C8B-B14F-4D97-AF65-F5344CB8AC3E}">
        <p14:creationId xmlns:p14="http://schemas.microsoft.com/office/powerpoint/2010/main" val="18855474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able Layout no subtitle">
    <p:spTree>
      <p:nvGrpSpPr>
        <p:cNvPr id="1" name=""/>
        <p:cNvGrpSpPr/>
        <p:nvPr/>
      </p:nvGrpSpPr>
      <p:grpSpPr>
        <a:xfrm>
          <a:off x="0" y="0"/>
          <a:ext cx="0" cy="0"/>
          <a:chOff x="0" y="0"/>
          <a:chExt cx="0" cy="0"/>
        </a:xfrm>
      </p:grpSpPr>
      <p:sp>
        <p:nvSpPr>
          <p:cNvPr id="9" name="Content Placeholder 2"/>
          <p:cNvSpPr>
            <a:spLocks noGrp="1"/>
          </p:cNvSpPr>
          <p:nvPr>
            <p:ph idx="17"/>
          </p:nvPr>
        </p:nvSpPr>
        <p:spPr>
          <a:xfrm>
            <a:off x="556685" y="914400"/>
            <a:ext cx="3840996" cy="437934"/>
          </a:xfrm>
          <a:prstGeom prst="rect">
            <a:avLst/>
          </a:prstGeom>
        </p:spPr>
        <p:txBody>
          <a:bodyPr/>
          <a:lstStyle>
            <a:lvl1pPr>
              <a:buFont typeface="Wingdings" charset="2"/>
              <a:buNone/>
              <a:defRPr sz="1100" baseline="0">
                <a:solidFill>
                  <a:srgbClr val="B01D14"/>
                </a:solidFill>
                <a:latin typeface="+mn-lt"/>
                <a:cs typeface="Minion Pro"/>
              </a:defRPr>
            </a:lvl1pPr>
            <a:lvl2pPr>
              <a:buClr>
                <a:srgbClr val="5E5C60"/>
              </a:buClr>
              <a:buFont typeface="Wingdings" charset="2"/>
              <a:buChar char="§"/>
              <a:defRPr sz="1700">
                <a:solidFill>
                  <a:srgbClr val="5E5C60"/>
                </a:solidFill>
                <a:latin typeface="Minion Pro"/>
                <a:cs typeface="Minion Pro"/>
              </a:defRPr>
            </a:lvl2pPr>
            <a:lvl3pPr>
              <a:buFont typeface="Wingdings" charset="2"/>
              <a:buNone/>
              <a:defRPr sz="1400">
                <a:solidFill>
                  <a:srgbClr val="5E5C60"/>
                </a:solidFill>
                <a:latin typeface="Minion Pro"/>
                <a:cs typeface="Minion Pro"/>
              </a:defRPr>
            </a:lvl3pPr>
            <a:lvl4pPr>
              <a:buFont typeface="Wingdings" charset="2"/>
              <a:buNone/>
              <a:defRPr sz="1700">
                <a:solidFill>
                  <a:srgbClr val="5E5C60"/>
                </a:solidFill>
                <a:latin typeface="Minion Pro"/>
                <a:cs typeface="Minion Pro"/>
              </a:defRPr>
            </a:lvl4pPr>
            <a:lvl5pPr>
              <a:buFontTx/>
              <a:buNone/>
              <a:defRPr sz="1700">
                <a:solidFill>
                  <a:srgbClr val="5E5C60"/>
                </a:solidFill>
                <a:latin typeface="Minion Pro"/>
                <a:cs typeface="Minion Pro"/>
              </a:defRPr>
            </a:lvl5pPr>
          </a:lstStyle>
          <a:p>
            <a:pPr lvl="0"/>
            <a:r>
              <a:rPr lang="en-US" dirty="0"/>
              <a:t>Click to edit Master text styles</a:t>
            </a:r>
          </a:p>
        </p:txBody>
      </p:sp>
      <p:sp>
        <p:nvSpPr>
          <p:cNvPr id="8" name="Table Placeholder 7"/>
          <p:cNvSpPr>
            <a:spLocks noGrp="1"/>
          </p:cNvSpPr>
          <p:nvPr>
            <p:ph type="tbl" sz="quarter" idx="18"/>
          </p:nvPr>
        </p:nvSpPr>
        <p:spPr>
          <a:xfrm>
            <a:off x="556685" y="1524001"/>
            <a:ext cx="10924116" cy="4302125"/>
          </a:xfrm>
          <a:custGeom>
            <a:avLst/>
            <a:gdLst>
              <a:gd name="connsiteX0" fmla="*/ 0 w 8269287"/>
              <a:gd name="connsiteY0" fmla="*/ 0 h 4075112"/>
              <a:gd name="connsiteX1" fmla="*/ 8269287 w 8269287"/>
              <a:gd name="connsiteY1" fmla="*/ 0 h 4075112"/>
              <a:gd name="connsiteX2" fmla="*/ 8269287 w 8269287"/>
              <a:gd name="connsiteY2" fmla="*/ 4075112 h 4075112"/>
              <a:gd name="connsiteX3" fmla="*/ 0 w 8269287"/>
              <a:gd name="connsiteY3" fmla="*/ 4075112 h 4075112"/>
              <a:gd name="connsiteX4" fmla="*/ 0 w 8269287"/>
              <a:gd name="connsiteY4" fmla="*/ 0 h 4075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9287" h="4075112">
                <a:moveTo>
                  <a:pt x="0" y="0"/>
                </a:moveTo>
                <a:lnTo>
                  <a:pt x="8269287" y="0"/>
                </a:lnTo>
                <a:lnTo>
                  <a:pt x="8269287" y="4075112"/>
                </a:lnTo>
                <a:lnTo>
                  <a:pt x="0" y="4075112"/>
                </a:lnTo>
                <a:lnTo>
                  <a:pt x="0" y="0"/>
                </a:lnTo>
                <a:close/>
              </a:path>
            </a:pathLst>
          </a:custGeom>
        </p:spPr>
        <p:txBody>
          <a:bodyPr vert="horz"/>
          <a:lstStyle>
            <a:lvl1pPr>
              <a:buFontTx/>
              <a:buNone/>
              <a:defRPr sz="1000">
                <a:solidFill>
                  <a:schemeClr val="tx1"/>
                </a:solidFill>
                <a:latin typeface="+mj-lt"/>
              </a:defRPr>
            </a:lvl1pPr>
          </a:lstStyle>
          <a:p>
            <a:pPr lvl="0"/>
            <a:endParaRPr lang="en-US" noProof="0" dirty="0"/>
          </a:p>
        </p:txBody>
      </p:sp>
      <p:sp>
        <p:nvSpPr>
          <p:cNvPr id="12" name="Text Placeholder 10"/>
          <p:cNvSpPr>
            <a:spLocks noGrp="1"/>
          </p:cNvSpPr>
          <p:nvPr>
            <p:ph type="body" sz="quarter" idx="24"/>
          </p:nvPr>
        </p:nvSpPr>
        <p:spPr>
          <a:xfrm>
            <a:off x="365760" y="304801"/>
            <a:ext cx="10972800" cy="376237"/>
          </a:xfrm>
          <a:prstGeom prst="rect">
            <a:avLst/>
          </a:prstGeom>
        </p:spPr>
        <p:txBody>
          <a:bodyPr vert="horz"/>
          <a:lstStyle>
            <a:lvl1pPr>
              <a:buNone/>
              <a:defRPr sz="2000">
                <a:solidFill>
                  <a:srgbClr val="B01D14"/>
                </a:solidFill>
                <a:latin typeface="+mn-lt"/>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6" name="Slide Number Placeholder 5"/>
          <p:cNvSpPr>
            <a:spLocks noGrp="1"/>
          </p:cNvSpPr>
          <p:nvPr>
            <p:ph type="sldNum" sz="quarter" idx="15"/>
          </p:nvPr>
        </p:nvSpPr>
        <p:spPr>
          <a:xfrm>
            <a:off x="8890000" y="6446696"/>
            <a:ext cx="660400" cy="365125"/>
          </a:xfrm>
        </p:spPr>
        <p:txBody>
          <a:bodyPr/>
          <a:lstStyle>
            <a:lvl1pPr>
              <a:defRPr/>
            </a:lvl1pPr>
          </a:lstStyle>
          <a:p>
            <a:pPr>
              <a:defRPr/>
            </a:pPr>
            <a:fld id="{6A778C46-885F-4262-824A-4B7F63570494}" type="slidenum">
              <a:rPr lang="en-US"/>
              <a:pPr>
                <a:defRPr/>
              </a:pPr>
              <a:t>‹#›</a:t>
            </a:fld>
            <a:endParaRPr lang="en-US" dirty="0"/>
          </a:p>
        </p:txBody>
      </p:sp>
    </p:spTree>
    <p:extLst>
      <p:ext uri="{BB962C8B-B14F-4D97-AF65-F5344CB8AC3E}">
        <p14:creationId xmlns:p14="http://schemas.microsoft.com/office/powerpoint/2010/main" val="6922295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tables">
    <p:spTree>
      <p:nvGrpSpPr>
        <p:cNvPr id="1" name=""/>
        <p:cNvGrpSpPr/>
        <p:nvPr/>
      </p:nvGrpSpPr>
      <p:grpSpPr>
        <a:xfrm>
          <a:off x="0" y="0"/>
          <a:ext cx="0" cy="0"/>
          <a:chOff x="0" y="0"/>
          <a:chExt cx="0" cy="0"/>
        </a:xfrm>
      </p:grpSpPr>
      <p:sp>
        <p:nvSpPr>
          <p:cNvPr id="9" name="Content Placeholder 2"/>
          <p:cNvSpPr>
            <a:spLocks noGrp="1"/>
          </p:cNvSpPr>
          <p:nvPr>
            <p:ph idx="17"/>
          </p:nvPr>
        </p:nvSpPr>
        <p:spPr>
          <a:xfrm>
            <a:off x="556685" y="914400"/>
            <a:ext cx="3840996" cy="437934"/>
          </a:xfrm>
          <a:prstGeom prst="rect">
            <a:avLst/>
          </a:prstGeom>
        </p:spPr>
        <p:txBody>
          <a:bodyPr/>
          <a:lstStyle>
            <a:lvl1pPr>
              <a:buFont typeface="Wingdings" charset="2"/>
              <a:buNone/>
              <a:defRPr sz="1100" baseline="0">
                <a:solidFill>
                  <a:srgbClr val="B01D14"/>
                </a:solidFill>
                <a:latin typeface="+mn-lt"/>
                <a:cs typeface="Minion Pro"/>
              </a:defRPr>
            </a:lvl1pPr>
            <a:lvl2pPr>
              <a:buClr>
                <a:srgbClr val="5E5C60"/>
              </a:buClr>
              <a:buFont typeface="Wingdings" charset="2"/>
              <a:buChar char="§"/>
              <a:defRPr sz="1700">
                <a:solidFill>
                  <a:srgbClr val="5E5C60"/>
                </a:solidFill>
                <a:latin typeface="Minion Pro"/>
                <a:cs typeface="Minion Pro"/>
              </a:defRPr>
            </a:lvl2pPr>
            <a:lvl3pPr>
              <a:buFont typeface="Wingdings" charset="2"/>
              <a:buNone/>
              <a:defRPr sz="1400">
                <a:solidFill>
                  <a:srgbClr val="5E5C60"/>
                </a:solidFill>
                <a:latin typeface="Minion Pro"/>
                <a:cs typeface="Minion Pro"/>
              </a:defRPr>
            </a:lvl3pPr>
            <a:lvl4pPr>
              <a:buFont typeface="Wingdings" charset="2"/>
              <a:buNone/>
              <a:defRPr sz="1700">
                <a:solidFill>
                  <a:srgbClr val="5E5C60"/>
                </a:solidFill>
                <a:latin typeface="Minion Pro"/>
                <a:cs typeface="Minion Pro"/>
              </a:defRPr>
            </a:lvl4pPr>
            <a:lvl5pPr>
              <a:buFontTx/>
              <a:buNone/>
              <a:defRPr sz="1700">
                <a:solidFill>
                  <a:srgbClr val="5E5C60"/>
                </a:solidFill>
                <a:latin typeface="Minion Pro"/>
                <a:cs typeface="Minion Pro"/>
              </a:defRPr>
            </a:lvl5pPr>
          </a:lstStyle>
          <a:p>
            <a:pPr lvl="0"/>
            <a:r>
              <a:rPr lang="en-US" dirty="0"/>
              <a:t>Click to edit Master text styles</a:t>
            </a:r>
          </a:p>
        </p:txBody>
      </p:sp>
      <p:sp>
        <p:nvSpPr>
          <p:cNvPr id="10" name="Text Placeholder 10"/>
          <p:cNvSpPr>
            <a:spLocks noGrp="1"/>
          </p:cNvSpPr>
          <p:nvPr>
            <p:ph type="body" sz="quarter" idx="13"/>
          </p:nvPr>
        </p:nvSpPr>
        <p:spPr>
          <a:xfrm>
            <a:off x="365760" y="452438"/>
            <a:ext cx="10972800" cy="376237"/>
          </a:xfrm>
          <a:prstGeom prst="rect">
            <a:avLst/>
          </a:prstGeom>
        </p:spPr>
        <p:txBody>
          <a:bodyPr vert="horz"/>
          <a:lstStyle>
            <a:lvl1pPr>
              <a:buNone/>
              <a:defRPr sz="1200">
                <a:solidFill>
                  <a:schemeClr val="tx1"/>
                </a:solidFill>
                <a:latin typeface="+mj-lt"/>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6" name="Content Placeholder 2"/>
          <p:cNvSpPr>
            <a:spLocks noGrp="1"/>
          </p:cNvSpPr>
          <p:nvPr>
            <p:ph idx="19"/>
          </p:nvPr>
        </p:nvSpPr>
        <p:spPr>
          <a:xfrm>
            <a:off x="556685" y="3369382"/>
            <a:ext cx="3840996" cy="437934"/>
          </a:xfrm>
          <a:prstGeom prst="rect">
            <a:avLst/>
          </a:prstGeom>
        </p:spPr>
        <p:txBody>
          <a:bodyPr/>
          <a:lstStyle>
            <a:lvl1pPr>
              <a:buFont typeface="Wingdings" charset="2"/>
              <a:buNone/>
              <a:defRPr sz="1100" baseline="0">
                <a:solidFill>
                  <a:srgbClr val="B01D14"/>
                </a:solidFill>
                <a:latin typeface="+mn-lt"/>
                <a:cs typeface="Minion Pro"/>
              </a:defRPr>
            </a:lvl1pPr>
            <a:lvl2pPr>
              <a:buClr>
                <a:srgbClr val="5E5C60"/>
              </a:buClr>
              <a:buFont typeface="Wingdings" charset="2"/>
              <a:buChar char="§"/>
              <a:defRPr sz="1700">
                <a:solidFill>
                  <a:srgbClr val="5E5C60"/>
                </a:solidFill>
                <a:latin typeface="Minion Pro"/>
                <a:cs typeface="Minion Pro"/>
              </a:defRPr>
            </a:lvl2pPr>
            <a:lvl3pPr>
              <a:buFont typeface="Wingdings" charset="2"/>
              <a:buNone/>
              <a:defRPr sz="1400">
                <a:solidFill>
                  <a:srgbClr val="5E5C60"/>
                </a:solidFill>
                <a:latin typeface="Minion Pro"/>
                <a:cs typeface="Minion Pro"/>
              </a:defRPr>
            </a:lvl3pPr>
            <a:lvl4pPr>
              <a:buFont typeface="Wingdings" charset="2"/>
              <a:buNone/>
              <a:defRPr sz="1700">
                <a:solidFill>
                  <a:srgbClr val="5E5C60"/>
                </a:solidFill>
                <a:latin typeface="Minion Pro"/>
                <a:cs typeface="Minion Pro"/>
              </a:defRPr>
            </a:lvl4pPr>
            <a:lvl5pPr>
              <a:buFontTx/>
              <a:buNone/>
              <a:defRPr sz="1700">
                <a:solidFill>
                  <a:srgbClr val="5E5C60"/>
                </a:solidFill>
                <a:latin typeface="Minion Pro"/>
                <a:cs typeface="Minion Pro"/>
              </a:defRPr>
            </a:lvl5pPr>
          </a:lstStyle>
          <a:p>
            <a:pPr lvl="0"/>
            <a:r>
              <a:rPr lang="en-US" dirty="0"/>
              <a:t>Click to edit Master text styles</a:t>
            </a:r>
          </a:p>
        </p:txBody>
      </p:sp>
      <p:sp>
        <p:nvSpPr>
          <p:cNvPr id="13" name="Text Placeholder 10"/>
          <p:cNvSpPr>
            <a:spLocks noGrp="1"/>
          </p:cNvSpPr>
          <p:nvPr>
            <p:ph type="body" sz="quarter" idx="14"/>
          </p:nvPr>
        </p:nvSpPr>
        <p:spPr>
          <a:xfrm>
            <a:off x="365760" y="76201"/>
            <a:ext cx="10972800" cy="376237"/>
          </a:xfrm>
          <a:prstGeom prst="rect">
            <a:avLst/>
          </a:prstGeom>
        </p:spPr>
        <p:txBody>
          <a:bodyPr vert="horz"/>
          <a:lstStyle>
            <a:lvl1pPr>
              <a:buNone/>
              <a:defRPr sz="2000">
                <a:solidFill>
                  <a:srgbClr val="B01D14"/>
                </a:solidFill>
                <a:latin typeface="+mn-lt"/>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14" name="Slide Number Placeholder 5"/>
          <p:cNvSpPr>
            <a:spLocks noGrp="1"/>
          </p:cNvSpPr>
          <p:nvPr>
            <p:ph type="sldNum" sz="quarter" idx="15"/>
          </p:nvPr>
        </p:nvSpPr>
        <p:spPr>
          <a:xfrm>
            <a:off x="8890000" y="6446696"/>
            <a:ext cx="660400" cy="365125"/>
          </a:xfrm>
        </p:spPr>
        <p:txBody>
          <a:bodyPr/>
          <a:lstStyle>
            <a:lvl1pPr>
              <a:defRPr/>
            </a:lvl1pPr>
          </a:lstStyle>
          <a:p>
            <a:pPr>
              <a:defRPr/>
            </a:pPr>
            <a:fld id="{6A778C46-885F-4262-824A-4B7F63570494}" type="slidenum">
              <a:rPr lang="en-US"/>
              <a:pPr>
                <a:defRPr/>
              </a:pPr>
              <a:t>‹#›</a:t>
            </a:fld>
            <a:endParaRPr lang="en-US" dirty="0"/>
          </a:p>
        </p:txBody>
      </p:sp>
      <p:sp>
        <p:nvSpPr>
          <p:cNvPr id="15" name="Table Placeholder 7"/>
          <p:cNvSpPr>
            <a:spLocks noGrp="1"/>
          </p:cNvSpPr>
          <p:nvPr>
            <p:ph type="tbl" sz="quarter" idx="18"/>
          </p:nvPr>
        </p:nvSpPr>
        <p:spPr>
          <a:xfrm>
            <a:off x="556685" y="1537898"/>
            <a:ext cx="10924116" cy="1645920"/>
          </a:xfrm>
          <a:custGeom>
            <a:avLst/>
            <a:gdLst>
              <a:gd name="connsiteX0" fmla="*/ 0 w 8269287"/>
              <a:gd name="connsiteY0" fmla="*/ 0 h 4075112"/>
              <a:gd name="connsiteX1" fmla="*/ 8269287 w 8269287"/>
              <a:gd name="connsiteY1" fmla="*/ 0 h 4075112"/>
              <a:gd name="connsiteX2" fmla="*/ 8269287 w 8269287"/>
              <a:gd name="connsiteY2" fmla="*/ 4075112 h 4075112"/>
              <a:gd name="connsiteX3" fmla="*/ 0 w 8269287"/>
              <a:gd name="connsiteY3" fmla="*/ 4075112 h 4075112"/>
              <a:gd name="connsiteX4" fmla="*/ 0 w 8269287"/>
              <a:gd name="connsiteY4" fmla="*/ 0 h 4075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9287" h="4075112">
                <a:moveTo>
                  <a:pt x="0" y="0"/>
                </a:moveTo>
                <a:lnTo>
                  <a:pt x="8269287" y="0"/>
                </a:lnTo>
                <a:lnTo>
                  <a:pt x="8269287" y="4075112"/>
                </a:lnTo>
                <a:lnTo>
                  <a:pt x="0" y="4075112"/>
                </a:lnTo>
                <a:lnTo>
                  <a:pt x="0" y="0"/>
                </a:lnTo>
                <a:close/>
              </a:path>
            </a:pathLst>
          </a:custGeom>
        </p:spPr>
        <p:txBody>
          <a:bodyPr vert="horz"/>
          <a:lstStyle>
            <a:lvl1pPr>
              <a:buFontTx/>
              <a:buNone/>
              <a:defRPr sz="1000">
                <a:solidFill>
                  <a:schemeClr val="tx1"/>
                </a:solidFill>
                <a:latin typeface="+mj-lt"/>
              </a:defRPr>
            </a:lvl1pPr>
          </a:lstStyle>
          <a:p>
            <a:pPr lvl="0"/>
            <a:endParaRPr lang="en-US" noProof="0" dirty="0"/>
          </a:p>
        </p:txBody>
      </p:sp>
      <p:sp>
        <p:nvSpPr>
          <p:cNvPr id="16" name="Table Placeholder 7"/>
          <p:cNvSpPr>
            <a:spLocks noGrp="1"/>
          </p:cNvSpPr>
          <p:nvPr>
            <p:ph type="tbl" sz="quarter" idx="20"/>
          </p:nvPr>
        </p:nvSpPr>
        <p:spPr>
          <a:xfrm>
            <a:off x="556685" y="3992880"/>
            <a:ext cx="10924116" cy="1645920"/>
          </a:xfrm>
          <a:custGeom>
            <a:avLst/>
            <a:gdLst>
              <a:gd name="connsiteX0" fmla="*/ 0 w 8269287"/>
              <a:gd name="connsiteY0" fmla="*/ 0 h 4075112"/>
              <a:gd name="connsiteX1" fmla="*/ 8269287 w 8269287"/>
              <a:gd name="connsiteY1" fmla="*/ 0 h 4075112"/>
              <a:gd name="connsiteX2" fmla="*/ 8269287 w 8269287"/>
              <a:gd name="connsiteY2" fmla="*/ 4075112 h 4075112"/>
              <a:gd name="connsiteX3" fmla="*/ 0 w 8269287"/>
              <a:gd name="connsiteY3" fmla="*/ 4075112 h 4075112"/>
              <a:gd name="connsiteX4" fmla="*/ 0 w 8269287"/>
              <a:gd name="connsiteY4" fmla="*/ 0 h 4075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9287" h="4075112">
                <a:moveTo>
                  <a:pt x="0" y="0"/>
                </a:moveTo>
                <a:lnTo>
                  <a:pt x="8269287" y="0"/>
                </a:lnTo>
                <a:lnTo>
                  <a:pt x="8269287" y="4075112"/>
                </a:lnTo>
                <a:lnTo>
                  <a:pt x="0" y="4075112"/>
                </a:lnTo>
                <a:lnTo>
                  <a:pt x="0" y="0"/>
                </a:lnTo>
                <a:close/>
              </a:path>
            </a:pathLst>
          </a:custGeom>
        </p:spPr>
        <p:txBody>
          <a:bodyPr vert="horz"/>
          <a:lstStyle>
            <a:lvl1pPr>
              <a:buFontTx/>
              <a:buNone/>
              <a:defRPr sz="1000">
                <a:solidFill>
                  <a:schemeClr val="tx1"/>
                </a:solidFill>
                <a:latin typeface="+mj-lt"/>
              </a:defRPr>
            </a:lvl1pPr>
          </a:lstStyle>
          <a:p>
            <a:pPr lvl="0"/>
            <a:endParaRPr lang="en-US" noProof="0" dirty="0"/>
          </a:p>
        </p:txBody>
      </p:sp>
    </p:spTree>
    <p:extLst>
      <p:ext uri="{BB962C8B-B14F-4D97-AF65-F5344CB8AC3E}">
        <p14:creationId xmlns:p14="http://schemas.microsoft.com/office/powerpoint/2010/main" val="789441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6CA3C-99FA-2ACC-0E9E-D3800605AD8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482599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wo tables no subtitle">
    <p:spTree>
      <p:nvGrpSpPr>
        <p:cNvPr id="1" name=""/>
        <p:cNvGrpSpPr/>
        <p:nvPr/>
      </p:nvGrpSpPr>
      <p:grpSpPr>
        <a:xfrm>
          <a:off x="0" y="0"/>
          <a:ext cx="0" cy="0"/>
          <a:chOff x="0" y="0"/>
          <a:chExt cx="0" cy="0"/>
        </a:xfrm>
      </p:grpSpPr>
      <p:sp>
        <p:nvSpPr>
          <p:cNvPr id="9" name="Content Placeholder 2"/>
          <p:cNvSpPr>
            <a:spLocks noGrp="1"/>
          </p:cNvSpPr>
          <p:nvPr>
            <p:ph idx="17"/>
          </p:nvPr>
        </p:nvSpPr>
        <p:spPr>
          <a:xfrm>
            <a:off x="556518" y="914400"/>
            <a:ext cx="3840996" cy="437934"/>
          </a:xfrm>
          <a:prstGeom prst="rect">
            <a:avLst/>
          </a:prstGeom>
        </p:spPr>
        <p:txBody>
          <a:bodyPr/>
          <a:lstStyle>
            <a:lvl1pPr>
              <a:buFont typeface="Wingdings" charset="2"/>
              <a:buNone/>
              <a:defRPr sz="1100" baseline="0">
                <a:solidFill>
                  <a:srgbClr val="B01D14"/>
                </a:solidFill>
                <a:latin typeface="+mn-lt"/>
                <a:cs typeface="Minion Pro"/>
              </a:defRPr>
            </a:lvl1pPr>
            <a:lvl2pPr>
              <a:buClr>
                <a:srgbClr val="5E5C60"/>
              </a:buClr>
              <a:buFont typeface="Wingdings" charset="2"/>
              <a:buChar char="§"/>
              <a:defRPr sz="1700">
                <a:solidFill>
                  <a:srgbClr val="5E5C60"/>
                </a:solidFill>
                <a:latin typeface="Minion Pro"/>
                <a:cs typeface="Minion Pro"/>
              </a:defRPr>
            </a:lvl2pPr>
            <a:lvl3pPr>
              <a:buFont typeface="Wingdings" charset="2"/>
              <a:buNone/>
              <a:defRPr sz="1400">
                <a:solidFill>
                  <a:srgbClr val="5E5C60"/>
                </a:solidFill>
                <a:latin typeface="Minion Pro"/>
                <a:cs typeface="Minion Pro"/>
              </a:defRPr>
            </a:lvl3pPr>
            <a:lvl4pPr>
              <a:buFont typeface="Wingdings" charset="2"/>
              <a:buNone/>
              <a:defRPr sz="1700">
                <a:solidFill>
                  <a:srgbClr val="5E5C60"/>
                </a:solidFill>
                <a:latin typeface="Minion Pro"/>
                <a:cs typeface="Minion Pro"/>
              </a:defRPr>
            </a:lvl4pPr>
            <a:lvl5pPr>
              <a:buFontTx/>
              <a:buNone/>
              <a:defRPr sz="1700">
                <a:solidFill>
                  <a:srgbClr val="5E5C60"/>
                </a:solidFill>
                <a:latin typeface="Minion Pro"/>
                <a:cs typeface="Minion Pro"/>
              </a:defRPr>
            </a:lvl5pPr>
          </a:lstStyle>
          <a:p>
            <a:pPr lvl="0"/>
            <a:r>
              <a:rPr lang="en-US" dirty="0"/>
              <a:t>Click to edit Master text styles</a:t>
            </a:r>
          </a:p>
        </p:txBody>
      </p:sp>
      <p:sp>
        <p:nvSpPr>
          <p:cNvPr id="8" name="Table Placeholder 7"/>
          <p:cNvSpPr>
            <a:spLocks noGrp="1"/>
          </p:cNvSpPr>
          <p:nvPr>
            <p:ph type="tbl" sz="quarter" idx="18"/>
          </p:nvPr>
        </p:nvSpPr>
        <p:spPr>
          <a:xfrm>
            <a:off x="556518" y="1536703"/>
            <a:ext cx="10924116" cy="1645920"/>
          </a:xfrm>
          <a:custGeom>
            <a:avLst/>
            <a:gdLst>
              <a:gd name="connsiteX0" fmla="*/ 0 w 8269287"/>
              <a:gd name="connsiteY0" fmla="*/ 0 h 4075112"/>
              <a:gd name="connsiteX1" fmla="*/ 8269287 w 8269287"/>
              <a:gd name="connsiteY1" fmla="*/ 0 h 4075112"/>
              <a:gd name="connsiteX2" fmla="*/ 8269287 w 8269287"/>
              <a:gd name="connsiteY2" fmla="*/ 4075112 h 4075112"/>
              <a:gd name="connsiteX3" fmla="*/ 0 w 8269287"/>
              <a:gd name="connsiteY3" fmla="*/ 4075112 h 4075112"/>
              <a:gd name="connsiteX4" fmla="*/ 0 w 8269287"/>
              <a:gd name="connsiteY4" fmla="*/ 0 h 4075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9287" h="4075112">
                <a:moveTo>
                  <a:pt x="0" y="0"/>
                </a:moveTo>
                <a:lnTo>
                  <a:pt x="8269287" y="0"/>
                </a:lnTo>
                <a:lnTo>
                  <a:pt x="8269287" y="4075112"/>
                </a:lnTo>
                <a:lnTo>
                  <a:pt x="0" y="4075112"/>
                </a:lnTo>
                <a:lnTo>
                  <a:pt x="0" y="0"/>
                </a:lnTo>
                <a:close/>
              </a:path>
            </a:pathLst>
          </a:custGeom>
        </p:spPr>
        <p:txBody>
          <a:bodyPr vert="horz"/>
          <a:lstStyle>
            <a:lvl1pPr>
              <a:buFontTx/>
              <a:buNone/>
              <a:defRPr sz="1000">
                <a:solidFill>
                  <a:schemeClr val="tx1"/>
                </a:solidFill>
                <a:latin typeface="+mj-lt"/>
              </a:defRPr>
            </a:lvl1pPr>
          </a:lstStyle>
          <a:p>
            <a:pPr lvl="0"/>
            <a:endParaRPr lang="en-US" noProof="0" dirty="0"/>
          </a:p>
        </p:txBody>
      </p:sp>
      <p:sp>
        <p:nvSpPr>
          <p:cNvPr id="6" name="Content Placeholder 2"/>
          <p:cNvSpPr>
            <a:spLocks noGrp="1"/>
          </p:cNvSpPr>
          <p:nvPr>
            <p:ph idx="19"/>
          </p:nvPr>
        </p:nvSpPr>
        <p:spPr>
          <a:xfrm>
            <a:off x="556518" y="3366992"/>
            <a:ext cx="3840996" cy="437934"/>
          </a:xfrm>
          <a:prstGeom prst="rect">
            <a:avLst/>
          </a:prstGeom>
        </p:spPr>
        <p:txBody>
          <a:bodyPr/>
          <a:lstStyle>
            <a:lvl1pPr>
              <a:buFont typeface="Wingdings" charset="2"/>
              <a:buNone/>
              <a:defRPr sz="1100" baseline="0">
                <a:solidFill>
                  <a:srgbClr val="B01D14"/>
                </a:solidFill>
                <a:latin typeface="+mn-lt"/>
                <a:cs typeface="Minion Pro"/>
              </a:defRPr>
            </a:lvl1pPr>
            <a:lvl2pPr>
              <a:buClr>
                <a:srgbClr val="5E5C60"/>
              </a:buClr>
              <a:buFont typeface="Wingdings" charset="2"/>
              <a:buChar char="§"/>
              <a:defRPr sz="1700">
                <a:solidFill>
                  <a:srgbClr val="5E5C60"/>
                </a:solidFill>
                <a:latin typeface="Minion Pro"/>
                <a:cs typeface="Minion Pro"/>
              </a:defRPr>
            </a:lvl2pPr>
            <a:lvl3pPr>
              <a:buFont typeface="Wingdings" charset="2"/>
              <a:buNone/>
              <a:defRPr sz="1400">
                <a:solidFill>
                  <a:srgbClr val="5E5C60"/>
                </a:solidFill>
                <a:latin typeface="Minion Pro"/>
                <a:cs typeface="Minion Pro"/>
              </a:defRPr>
            </a:lvl3pPr>
            <a:lvl4pPr>
              <a:buFont typeface="Wingdings" charset="2"/>
              <a:buNone/>
              <a:defRPr sz="1700">
                <a:solidFill>
                  <a:srgbClr val="5E5C60"/>
                </a:solidFill>
                <a:latin typeface="Minion Pro"/>
                <a:cs typeface="Minion Pro"/>
              </a:defRPr>
            </a:lvl4pPr>
            <a:lvl5pPr>
              <a:buFontTx/>
              <a:buNone/>
              <a:defRPr sz="1700">
                <a:solidFill>
                  <a:srgbClr val="5E5C60"/>
                </a:solidFill>
                <a:latin typeface="Minion Pro"/>
                <a:cs typeface="Minion Pro"/>
              </a:defRPr>
            </a:lvl5pPr>
          </a:lstStyle>
          <a:p>
            <a:pPr lvl="0"/>
            <a:r>
              <a:rPr lang="en-US" dirty="0"/>
              <a:t>Click to edit Master text styles</a:t>
            </a:r>
          </a:p>
        </p:txBody>
      </p:sp>
      <p:sp>
        <p:nvSpPr>
          <p:cNvPr id="11" name="Table Placeholder 7"/>
          <p:cNvSpPr>
            <a:spLocks noGrp="1"/>
          </p:cNvSpPr>
          <p:nvPr>
            <p:ph type="tbl" sz="quarter" idx="20"/>
          </p:nvPr>
        </p:nvSpPr>
        <p:spPr>
          <a:xfrm>
            <a:off x="556518" y="3989294"/>
            <a:ext cx="10924116" cy="1645920"/>
          </a:xfrm>
          <a:custGeom>
            <a:avLst/>
            <a:gdLst>
              <a:gd name="connsiteX0" fmla="*/ 0 w 8269287"/>
              <a:gd name="connsiteY0" fmla="*/ 0 h 4075112"/>
              <a:gd name="connsiteX1" fmla="*/ 8269287 w 8269287"/>
              <a:gd name="connsiteY1" fmla="*/ 0 h 4075112"/>
              <a:gd name="connsiteX2" fmla="*/ 8269287 w 8269287"/>
              <a:gd name="connsiteY2" fmla="*/ 4075112 h 4075112"/>
              <a:gd name="connsiteX3" fmla="*/ 0 w 8269287"/>
              <a:gd name="connsiteY3" fmla="*/ 4075112 h 4075112"/>
              <a:gd name="connsiteX4" fmla="*/ 0 w 8269287"/>
              <a:gd name="connsiteY4" fmla="*/ 0 h 4075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9287" h="4075112">
                <a:moveTo>
                  <a:pt x="0" y="0"/>
                </a:moveTo>
                <a:lnTo>
                  <a:pt x="8269287" y="0"/>
                </a:lnTo>
                <a:lnTo>
                  <a:pt x="8269287" y="4075112"/>
                </a:lnTo>
                <a:lnTo>
                  <a:pt x="0" y="4075112"/>
                </a:lnTo>
                <a:lnTo>
                  <a:pt x="0" y="0"/>
                </a:lnTo>
                <a:close/>
              </a:path>
            </a:pathLst>
          </a:custGeom>
        </p:spPr>
        <p:txBody>
          <a:bodyPr vert="horz"/>
          <a:lstStyle>
            <a:lvl1pPr>
              <a:buFontTx/>
              <a:buNone/>
              <a:defRPr sz="1000">
                <a:solidFill>
                  <a:schemeClr val="tx1"/>
                </a:solidFill>
                <a:latin typeface="+mj-lt"/>
              </a:defRPr>
            </a:lvl1pPr>
          </a:lstStyle>
          <a:p>
            <a:pPr lvl="0"/>
            <a:endParaRPr lang="en-US" noProof="0" dirty="0"/>
          </a:p>
        </p:txBody>
      </p:sp>
      <p:sp>
        <p:nvSpPr>
          <p:cNvPr id="12" name="Text Placeholder 10"/>
          <p:cNvSpPr>
            <a:spLocks noGrp="1"/>
          </p:cNvSpPr>
          <p:nvPr>
            <p:ph type="body" sz="quarter" idx="24"/>
          </p:nvPr>
        </p:nvSpPr>
        <p:spPr>
          <a:xfrm>
            <a:off x="365760" y="304801"/>
            <a:ext cx="10972800" cy="376237"/>
          </a:xfrm>
          <a:prstGeom prst="rect">
            <a:avLst/>
          </a:prstGeom>
        </p:spPr>
        <p:txBody>
          <a:bodyPr vert="horz"/>
          <a:lstStyle>
            <a:lvl1pPr>
              <a:buNone/>
              <a:defRPr sz="2000">
                <a:solidFill>
                  <a:srgbClr val="B01D14"/>
                </a:solidFill>
                <a:latin typeface="+mn-lt"/>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10" name="Slide Number Placeholder 5"/>
          <p:cNvSpPr>
            <a:spLocks noGrp="1"/>
          </p:cNvSpPr>
          <p:nvPr>
            <p:ph type="sldNum" sz="quarter" idx="15"/>
          </p:nvPr>
        </p:nvSpPr>
        <p:spPr>
          <a:xfrm>
            <a:off x="8890000" y="6446696"/>
            <a:ext cx="660400" cy="365125"/>
          </a:xfrm>
        </p:spPr>
        <p:txBody>
          <a:bodyPr/>
          <a:lstStyle>
            <a:lvl1pPr>
              <a:defRPr/>
            </a:lvl1pPr>
          </a:lstStyle>
          <a:p>
            <a:pPr>
              <a:defRPr/>
            </a:pPr>
            <a:fld id="{6A778C46-885F-4262-824A-4B7F63570494}" type="slidenum">
              <a:rPr lang="en-US"/>
              <a:pPr>
                <a:defRPr/>
              </a:pPr>
              <a:t>‹#›</a:t>
            </a:fld>
            <a:endParaRPr lang="en-US" dirty="0"/>
          </a:p>
        </p:txBody>
      </p:sp>
    </p:spTree>
    <p:extLst>
      <p:ext uri="{BB962C8B-B14F-4D97-AF65-F5344CB8AC3E}">
        <p14:creationId xmlns:p14="http://schemas.microsoft.com/office/powerpoint/2010/main" val="13083627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wo Bullet Columns v2">
    <p:spTree>
      <p:nvGrpSpPr>
        <p:cNvPr id="1" name=""/>
        <p:cNvGrpSpPr/>
        <p:nvPr/>
      </p:nvGrpSpPr>
      <p:grpSpPr>
        <a:xfrm>
          <a:off x="0" y="0"/>
          <a:ext cx="0" cy="0"/>
          <a:chOff x="0" y="0"/>
          <a:chExt cx="0" cy="0"/>
        </a:xfrm>
      </p:grpSpPr>
      <p:sp>
        <p:nvSpPr>
          <p:cNvPr id="29" name="Text Placeholder 10"/>
          <p:cNvSpPr>
            <a:spLocks noGrp="1"/>
          </p:cNvSpPr>
          <p:nvPr>
            <p:ph type="body" sz="quarter" idx="29"/>
          </p:nvPr>
        </p:nvSpPr>
        <p:spPr>
          <a:xfrm>
            <a:off x="365760" y="452438"/>
            <a:ext cx="10972800" cy="376237"/>
          </a:xfrm>
          <a:prstGeom prst="rect">
            <a:avLst/>
          </a:prstGeom>
        </p:spPr>
        <p:txBody>
          <a:bodyPr vert="horz"/>
          <a:lstStyle>
            <a:lvl1pPr>
              <a:buNone/>
              <a:defRPr sz="1200">
                <a:solidFill>
                  <a:schemeClr val="tx1"/>
                </a:solidFill>
                <a:latin typeface="+mj-lt"/>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30" name="Text Placeholder 10"/>
          <p:cNvSpPr>
            <a:spLocks noGrp="1"/>
          </p:cNvSpPr>
          <p:nvPr>
            <p:ph type="body" sz="quarter" idx="30"/>
          </p:nvPr>
        </p:nvSpPr>
        <p:spPr>
          <a:xfrm>
            <a:off x="365760" y="76201"/>
            <a:ext cx="10972800" cy="376237"/>
          </a:xfrm>
          <a:prstGeom prst="rect">
            <a:avLst/>
          </a:prstGeom>
        </p:spPr>
        <p:txBody>
          <a:bodyPr vert="horz"/>
          <a:lstStyle>
            <a:lvl1pPr>
              <a:buNone/>
              <a:defRPr sz="2000">
                <a:solidFill>
                  <a:srgbClr val="B01D14"/>
                </a:solidFill>
                <a:latin typeface="+mn-lt"/>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31" name="Slide Number Placeholder 5"/>
          <p:cNvSpPr>
            <a:spLocks noGrp="1"/>
          </p:cNvSpPr>
          <p:nvPr>
            <p:ph type="sldNum" sz="quarter" idx="31"/>
          </p:nvPr>
        </p:nvSpPr>
        <p:spPr>
          <a:xfrm>
            <a:off x="8890000" y="6446696"/>
            <a:ext cx="660400" cy="365125"/>
          </a:xfrm>
        </p:spPr>
        <p:txBody>
          <a:bodyPr/>
          <a:lstStyle>
            <a:lvl1pPr>
              <a:defRPr/>
            </a:lvl1pPr>
          </a:lstStyle>
          <a:p>
            <a:pPr>
              <a:defRPr/>
            </a:pPr>
            <a:fld id="{6A778C46-885F-4262-824A-4B7F63570494}" type="slidenum">
              <a:rPr lang="en-US"/>
              <a:pPr>
                <a:defRPr/>
              </a:pPr>
              <a:t>‹#›</a:t>
            </a:fld>
            <a:endParaRPr lang="en-US" dirty="0"/>
          </a:p>
        </p:txBody>
      </p:sp>
      <p:pic>
        <p:nvPicPr>
          <p:cNvPr id="32" name="Picture 20"/>
          <p:cNvPicPr>
            <a:picLocks/>
          </p:cNvPicPr>
          <p:nvPr userDrawn="1"/>
        </p:nvPicPr>
        <p:blipFill>
          <a:blip r:embed="rId2" cstate="print"/>
          <a:srcRect/>
          <a:stretch>
            <a:fillRect/>
          </a:stretch>
        </p:blipFill>
        <p:spPr bwMode="auto">
          <a:xfrm>
            <a:off x="574826" y="2987460"/>
            <a:ext cx="2317749" cy="44450"/>
          </a:xfrm>
          <a:prstGeom prst="rect">
            <a:avLst/>
          </a:prstGeom>
          <a:noFill/>
          <a:ln w="9525">
            <a:noFill/>
            <a:miter lim="800000"/>
            <a:headEnd/>
            <a:tailEnd/>
          </a:ln>
        </p:spPr>
      </p:pic>
      <p:pic>
        <p:nvPicPr>
          <p:cNvPr id="33" name="Picture 21"/>
          <p:cNvPicPr>
            <a:picLocks/>
          </p:cNvPicPr>
          <p:nvPr userDrawn="1"/>
        </p:nvPicPr>
        <p:blipFill>
          <a:blip r:embed="rId2" cstate="print"/>
          <a:srcRect/>
          <a:stretch>
            <a:fillRect/>
          </a:stretch>
        </p:blipFill>
        <p:spPr bwMode="auto">
          <a:xfrm>
            <a:off x="3453492" y="2989047"/>
            <a:ext cx="2319867" cy="46038"/>
          </a:xfrm>
          <a:prstGeom prst="rect">
            <a:avLst/>
          </a:prstGeom>
          <a:noFill/>
          <a:ln w="9525">
            <a:noFill/>
            <a:miter lim="800000"/>
            <a:headEnd/>
            <a:tailEnd/>
          </a:ln>
        </p:spPr>
      </p:pic>
      <p:pic>
        <p:nvPicPr>
          <p:cNvPr id="34" name="Picture 22"/>
          <p:cNvPicPr>
            <a:picLocks/>
          </p:cNvPicPr>
          <p:nvPr userDrawn="1"/>
        </p:nvPicPr>
        <p:blipFill>
          <a:blip r:embed="rId2" cstate="print"/>
          <a:srcRect/>
          <a:stretch>
            <a:fillRect/>
          </a:stretch>
        </p:blipFill>
        <p:spPr bwMode="auto">
          <a:xfrm>
            <a:off x="6302525" y="2989047"/>
            <a:ext cx="2319867" cy="46038"/>
          </a:xfrm>
          <a:prstGeom prst="rect">
            <a:avLst/>
          </a:prstGeom>
          <a:noFill/>
          <a:ln w="9525">
            <a:noFill/>
            <a:miter lim="800000"/>
            <a:headEnd/>
            <a:tailEnd/>
          </a:ln>
        </p:spPr>
      </p:pic>
      <p:pic>
        <p:nvPicPr>
          <p:cNvPr id="35" name="Picture 23"/>
          <p:cNvPicPr>
            <a:picLocks/>
          </p:cNvPicPr>
          <p:nvPr userDrawn="1"/>
        </p:nvPicPr>
        <p:blipFill>
          <a:blip r:embed="rId2" cstate="print"/>
          <a:srcRect/>
          <a:stretch>
            <a:fillRect/>
          </a:stretch>
        </p:blipFill>
        <p:spPr bwMode="auto">
          <a:xfrm>
            <a:off x="9183308" y="2992222"/>
            <a:ext cx="2319867" cy="46038"/>
          </a:xfrm>
          <a:prstGeom prst="rect">
            <a:avLst/>
          </a:prstGeom>
          <a:noFill/>
          <a:ln w="9525">
            <a:noFill/>
            <a:miter lim="800000"/>
            <a:headEnd/>
            <a:tailEnd/>
          </a:ln>
        </p:spPr>
      </p:pic>
      <p:pic>
        <p:nvPicPr>
          <p:cNvPr id="36" name="Picture 44"/>
          <p:cNvPicPr>
            <a:picLocks/>
          </p:cNvPicPr>
          <p:nvPr userDrawn="1"/>
        </p:nvPicPr>
        <p:blipFill>
          <a:blip r:embed="rId2" cstate="print"/>
          <a:srcRect/>
          <a:stretch>
            <a:fillRect/>
          </a:stretch>
        </p:blipFill>
        <p:spPr bwMode="auto">
          <a:xfrm>
            <a:off x="585408" y="5363947"/>
            <a:ext cx="2319867" cy="44450"/>
          </a:xfrm>
          <a:prstGeom prst="rect">
            <a:avLst/>
          </a:prstGeom>
          <a:noFill/>
          <a:ln w="9525">
            <a:noFill/>
            <a:miter lim="800000"/>
            <a:headEnd/>
            <a:tailEnd/>
          </a:ln>
        </p:spPr>
      </p:pic>
      <p:pic>
        <p:nvPicPr>
          <p:cNvPr id="45" name="Picture 45"/>
          <p:cNvPicPr>
            <a:picLocks/>
          </p:cNvPicPr>
          <p:nvPr userDrawn="1"/>
        </p:nvPicPr>
        <p:blipFill>
          <a:blip r:embed="rId2" cstate="print"/>
          <a:srcRect/>
          <a:stretch>
            <a:fillRect/>
          </a:stretch>
        </p:blipFill>
        <p:spPr bwMode="auto">
          <a:xfrm>
            <a:off x="3466192" y="5365536"/>
            <a:ext cx="2319867" cy="46037"/>
          </a:xfrm>
          <a:prstGeom prst="rect">
            <a:avLst/>
          </a:prstGeom>
          <a:noFill/>
          <a:ln w="9525">
            <a:noFill/>
            <a:miter lim="800000"/>
            <a:headEnd/>
            <a:tailEnd/>
          </a:ln>
        </p:spPr>
      </p:pic>
      <p:pic>
        <p:nvPicPr>
          <p:cNvPr id="46" name="Picture 46"/>
          <p:cNvPicPr>
            <a:picLocks/>
          </p:cNvPicPr>
          <p:nvPr userDrawn="1"/>
        </p:nvPicPr>
        <p:blipFill>
          <a:blip r:embed="rId2" cstate="print"/>
          <a:srcRect/>
          <a:stretch>
            <a:fillRect/>
          </a:stretch>
        </p:blipFill>
        <p:spPr bwMode="auto">
          <a:xfrm>
            <a:off x="6313108" y="5365536"/>
            <a:ext cx="2319867" cy="46037"/>
          </a:xfrm>
          <a:prstGeom prst="rect">
            <a:avLst/>
          </a:prstGeom>
          <a:noFill/>
          <a:ln w="9525">
            <a:noFill/>
            <a:miter lim="800000"/>
            <a:headEnd/>
            <a:tailEnd/>
          </a:ln>
        </p:spPr>
      </p:pic>
      <p:pic>
        <p:nvPicPr>
          <p:cNvPr id="47" name="Picture 47"/>
          <p:cNvPicPr>
            <a:picLocks/>
          </p:cNvPicPr>
          <p:nvPr userDrawn="1"/>
        </p:nvPicPr>
        <p:blipFill>
          <a:blip r:embed="rId2" cstate="print"/>
          <a:srcRect/>
          <a:stretch>
            <a:fillRect/>
          </a:stretch>
        </p:blipFill>
        <p:spPr bwMode="auto">
          <a:xfrm>
            <a:off x="9193892" y="5368711"/>
            <a:ext cx="2319867" cy="46037"/>
          </a:xfrm>
          <a:prstGeom prst="rect">
            <a:avLst/>
          </a:prstGeom>
          <a:noFill/>
          <a:ln w="9525">
            <a:noFill/>
            <a:miter lim="800000"/>
            <a:headEnd/>
            <a:tailEnd/>
          </a:ln>
        </p:spPr>
      </p:pic>
      <p:sp>
        <p:nvSpPr>
          <p:cNvPr id="48" name="Content Placeholder 2"/>
          <p:cNvSpPr>
            <a:spLocks noGrp="1"/>
          </p:cNvSpPr>
          <p:nvPr>
            <p:ph idx="13"/>
          </p:nvPr>
        </p:nvSpPr>
        <p:spPr>
          <a:xfrm>
            <a:off x="585409" y="1549360"/>
            <a:ext cx="2319340" cy="1388201"/>
          </a:xfrm>
          <a:prstGeom prst="rect">
            <a:avLst/>
          </a:prstGeom>
        </p:spPr>
        <p:txBody>
          <a:bodyPr/>
          <a:lstStyle>
            <a:lvl1pPr algn="l">
              <a:buFontTx/>
              <a:buNone/>
              <a:defRPr sz="900">
                <a:solidFill>
                  <a:schemeClr val="tx1"/>
                </a:solidFill>
                <a:latin typeface="+mn-lt"/>
                <a:cs typeface="Minion Pro"/>
              </a:defRPr>
            </a:lvl1pPr>
            <a:lvl2pPr>
              <a:buClr>
                <a:srgbClr val="5E5C60"/>
              </a:buClr>
              <a:buFont typeface="Wingdings" charset="2"/>
              <a:buChar char="§"/>
              <a:defRPr sz="1700">
                <a:solidFill>
                  <a:srgbClr val="5E5C60"/>
                </a:solidFill>
                <a:latin typeface="Minion Pro"/>
                <a:cs typeface="Minion Pro"/>
              </a:defRPr>
            </a:lvl2pPr>
            <a:lvl3pPr>
              <a:buFont typeface="Wingdings" charset="2"/>
              <a:buNone/>
              <a:defRPr sz="1400">
                <a:solidFill>
                  <a:srgbClr val="5E5C60"/>
                </a:solidFill>
                <a:latin typeface="Minion Pro"/>
                <a:cs typeface="Minion Pro"/>
              </a:defRPr>
            </a:lvl3pPr>
            <a:lvl4pPr algn="l">
              <a:buFontTx/>
              <a:buNone/>
              <a:defRPr sz="900">
                <a:solidFill>
                  <a:schemeClr val="tx1"/>
                </a:solidFill>
                <a:latin typeface="Minion Pro"/>
                <a:cs typeface="Minion Pro"/>
              </a:defRPr>
            </a:lvl4pPr>
            <a:lvl5pPr>
              <a:buFontTx/>
              <a:buNone/>
              <a:defRPr sz="1700">
                <a:solidFill>
                  <a:srgbClr val="5E5C60"/>
                </a:solidFill>
                <a:latin typeface="Minion Pro"/>
                <a:cs typeface="Minion Pro"/>
              </a:defRPr>
            </a:lvl5pPr>
          </a:lstStyle>
          <a:p>
            <a:pPr lvl="0"/>
            <a:r>
              <a:rPr lang="en-US" dirty="0"/>
              <a:t>Click to edit Master</a:t>
            </a:r>
          </a:p>
          <a:p>
            <a:pPr lvl="0"/>
            <a:r>
              <a:rPr lang="en-US" dirty="0"/>
              <a:t>text styles	</a:t>
            </a:r>
          </a:p>
          <a:p>
            <a:pPr lvl="3"/>
            <a:r>
              <a:rPr lang="en-US" dirty="0"/>
              <a:t>											</a:t>
            </a:r>
          </a:p>
        </p:txBody>
      </p:sp>
      <p:sp>
        <p:nvSpPr>
          <p:cNvPr id="49" name="Picture Placeholder 11"/>
          <p:cNvSpPr>
            <a:spLocks noGrp="1"/>
          </p:cNvSpPr>
          <p:nvPr>
            <p:ph type="pic" sz="quarter" idx="14"/>
          </p:nvPr>
        </p:nvSpPr>
        <p:spPr>
          <a:xfrm>
            <a:off x="585409" y="914401"/>
            <a:ext cx="2319340" cy="566323"/>
          </a:xfrm>
          <a:prstGeom prst="rect">
            <a:avLst/>
          </a:prstGeom>
        </p:spPr>
        <p:txBody>
          <a:bodyPr vert="horz"/>
          <a:lstStyle>
            <a:lvl1pPr>
              <a:buNone/>
              <a:defRPr>
                <a:solidFill>
                  <a:schemeClr val="tx1"/>
                </a:solidFill>
              </a:defRPr>
            </a:lvl1pPr>
          </a:lstStyle>
          <a:p>
            <a:pPr lvl="0"/>
            <a:r>
              <a:rPr lang="en-US" noProof="0" dirty="0"/>
              <a:t>Click icon to add picture</a:t>
            </a:r>
          </a:p>
        </p:txBody>
      </p:sp>
      <p:sp>
        <p:nvSpPr>
          <p:cNvPr id="50" name="Content Placeholder 2"/>
          <p:cNvSpPr>
            <a:spLocks noGrp="1"/>
          </p:cNvSpPr>
          <p:nvPr>
            <p:ph idx="15"/>
          </p:nvPr>
        </p:nvSpPr>
        <p:spPr>
          <a:xfrm>
            <a:off x="3454401" y="1549360"/>
            <a:ext cx="2319340" cy="1388201"/>
          </a:xfrm>
          <a:prstGeom prst="rect">
            <a:avLst/>
          </a:prstGeom>
        </p:spPr>
        <p:txBody>
          <a:bodyPr/>
          <a:lstStyle>
            <a:lvl1pPr algn="l">
              <a:buFontTx/>
              <a:buNone/>
              <a:defRPr sz="900">
                <a:solidFill>
                  <a:schemeClr val="tx1"/>
                </a:solidFill>
                <a:latin typeface="+mn-lt"/>
                <a:cs typeface="Minion Pro"/>
              </a:defRPr>
            </a:lvl1pPr>
            <a:lvl2pPr>
              <a:buClr>
                <a:srgbClr val="5E5C60"/>
              </a:buClr>
              <a:buFont typeface="Wingdings" charset="2"/>
              <a:buChar char="§"/>
              <a:defRPr sz="1700">
                <a:solidFill>
                  <a:srgbClr val="5E5C60"/>
                </a:solidFill>
                <a:latin typeface="Minion Pro"/>
                <a:cs typeface="Minion Pro"/>
              </a:defRPr>
            </a:lvl2pPr>
            <a:lvl3pPr>
              <a:buFont typeface="Wingdings" charset="2"/>
              <a:buNone/>
              <a:defRPr sz="1400">
                <a:solidFill>
                  <a:srgbClr val="5E5C60"/>
                </a:solidFill>
                <a:latin typeface="Minion Pro"/>
                <a:cs typeface="Minion Pro"/>
              </a:defRPr>
            </a:lvl3pPr>
            <a:lvl4pPr algn="l">
              <a:buFontTx/>
              <a:buNone/>
              <a:defRPr sz="900">
                <a:solidFill>
                  <a:schemeClr val="tx1"/>
                </a:solidFill>
                <a:latin typeface="Minion Pro"/>
                <a:cs typeface="Minion Pro"/>
              </a:defRPr>
            </a:lvl4pPr>
            <a:lvl5pPr>
              <a:buFontTx/>
              <a:buNone/>
              <a:defRPr sz="1700">
                <a:solidFill>
                  <a:srgbClr val="5E5C60"/>
                </a:solidFill>
                <a:latin typeface="Minion Pro"/>
                <a:cs typeface="Minion Pro"/>
              </a:defRPr>
            </a:lvl5pPr>
          </a:lstStyle>
          <a:p>
            <a:pPr lvl="0"/>
            <a:r>
              <a:rPr lang="en-US" dirty="0"/>
              <a:t>Click to edit Master</a:t>
            </a:r>
          </a:p>
          <a:p>
            <a:pPr lvl="0"/>
            <a:r>
              <a:rPr lang="en-US" dirty="0"/>
              <a:t>text styles	</a:t>
            </a:r>
          </a:p>
          <a:p>
            <a:pPr lvl="3"/>
            <a:r>
              <a:rPr lang="en-US" dirty="0"/>
              <a:t>											</a:t>
            </a:r>
          </a:p>
        </p:txBody>
      </p:sp>
      <p:sp>
        <p:nvSpPr>
          <p:cNvPr id="51" name="Picture Placeholder 11"/>
          <p:cNvSpPr>
            <a:spLocks noGrp="1"/>
          </p:cNvSpPr>
          <p:nvPr>
            <p:ph type="pic" sz="quarter" idx="16"/>
          </p:nvPr>
        </p:nvSpPr>
        <p:spPr>
          <a:xfrm>
            <a:off x="3454401" y="914401"/>
            <a:ext cx="2319340" cy="566323"/>
          </a:xfrm>
          <a:prstGeom prst="rect">
            <a:avLst/>
          </a:prstGeom>
        </p:spPr>
        <p:txBody>
          <a:bodyPr vert="horz"/>
          <a:lstStyle>
            <a:lvl1pPr>
              <a:buNone/>
              <a:defRPr>
                <a:solidFill>
                  <a:schemeClr val="tx1"/>
                </a:solidFill>
              </a:defRPr>
            </a:lvl1pPr>
          </a:lstStyle>
          <a:p>
            <a:pPr lvl="0"/>
            <a:r>
              <a:rPr lang="en-US" noProof="0" dirty="0"/>
              <a:t>Click icon to add picture</a:t>
            </a:r>
          </a:p>
        </p:txBody>
      </p:sp>
      <p:sp>
        <p:nvSpPr>
          <p:cNvPr id="52" name="Content Placeholder 2"/>
          <p:cNvSpPr>
            <a:spLocks noGrp="1"/>
          </p:cNvSpPr>
          <p:nvPr>
            <p:ph idx="17"/>
          </p:nvPr>
        </p:nvSpPr>
        <p:spPr>
          <a:xfrm>
            <a:off x="6302538" y="1549360"/>
            <a:ext cx="2319340" cy="1388201"/>
          </a:xfrm>
          <a:prstGeom prst="rect">
            <a:avLst/>
          </a:prstGeom>
        </p:spPr>
        <p:txBody>
          <a:bodyPr/>
          <a:lstStyle>
            <a:lvl1pPr algn="l">
              <a:buFontTx/>
              <a:buNone/>
              <a:defRPr sz="900">
                <a:solidFill>
                  <a:schemeClr val="tx1"/>
                </a:solidFill>
                <a:latin typeface="+mn-lt"/>
                <a:cs typeface="Minion Pro"/>
              </a:defRPr>
            </a:lvl1pPr>
            <a:lvl2pPr>
              <a:buClr>
                <a:srgbClr val="5E5C60"/>
              </a:buClr>
              <a:buFont typeface="Wingdings" charset="2"/>
              <a:buChar char="§"/>
              <a:defRPr sz="1700">
                <a:solidFill>
                  <a:srgbClr val="5E5C60"/>
                </a:solidFill>
                <a:latin typeface="Minion Pro"/>
                <a:cs typeface="Minion Pro"/>
              </a:defRPr>
            </a:lvl2pPr>
            <a:lvl3pPr>
              <a:buFont typeface="Wingdings" charset="2"/>
              <a:buNone/>
              <a:defRPr sz="1400">
                <a:solidFill>
                  <a:srgbClr val="5E5C60"/>
                </a:solidFill>
                <a:latin typeface="Minion Pro"/>
                <a:cs typeface="Minion Pro"/>
              </a:defRPr>
            </a:lvl3pPr>
            <a:lvl4pPr algn="l">
              <a:buFontTx/>
              <a:buNone/>
              <a:defRPr sz="900">
                <a:solidFill>
                  <a:schemeClr val="tx1"/>
                </a:solidFill>
                <a:latin typeface="Minion Pro"/>
                <a:cs typeface="Minion Pro"/>
              </a:defRPr>
            </a:lvl4pPr>
            <a:lvl5pPr>
              <a:buFontTx/>
              <a:buNone/>
              <a:defRPr sz="1700">
                <a:solidFill>
                  <a:srgbClr val="5E5C60"/>
                </a:solidFill>
                <a:latin typeface="Minion Pro"/>
                <a:cs typeface="Minion Pro"/>
              </a:defRPr>
            </a:lvl5pPr>
          </a:lstStyle>
          <a:p>
            <a:pPr lvl="0"/>
            <a:r>
              <a:rPr lang="en-US" dirty="0"/>
              <a:t>Click to edit Master</a:t>
            </a:r>
          </a:p>
          <a:p>
            <a:pPr lvl="0"/>
            <a:r>
              <a:rPr lang="en-US" dirty="0"/>
              <a:t>text styles	</a:t>
            </a:r>
          </a:p>
          <a:p>
            <a:pPr lvl="3"/>
            <a:r>
              <a:rPr lang="en-US" dirty="0"/>
              <a:t>											</a:t>
            </a:r>
          </a:p>
        </p:txBody>
      </p:sp>
      <p:sp>
        <p:nvSpPr>
          <p:cNvPr id="53" name="Picture Placeholder 11"/>
          <p:cNvSpPr>
            <a:spLocks noGrp="1"/>
          </p:cNvSpPr>
          <p:nvPr>
            <p:ph type="pic" sz="quarter" idx="18"/>
          </p:nvPr>
        </p:nvSpPr>
        <p:spPr>
          <a:xfrm>
            <a:off x="6302538" y="914401"/>
            <a:ext cx="2319340" cy="566323"/>
          </a:xfrm>
          <a:prstGeom prst="rect">
            <a:avLst/>
          </a:prstGeom>
        </p:spPr>
        <p:txBody>
          <a:bodyPr vert="horz"/>
          <a:lstStyle>
            <a:lvl1pPr>
              <a:buNone/>
              <a:defRPr>
                <a:solidFill>
                  <a:schemeClr val="tx1"/>
                </a:solidFill>
              </a:defRPr>
            </a:lvl1pPr>
          </a:lstStyle>
          <a:p>
            <a:pPr lvl="0"/>
            <a:r>
              <a:rPr lang="en-US" noProof="0" dirty="0"/>
              <a:t>Click icon to add picture</a:t>
            </a:r>
          </a:p>
        </p:txBody>
      </p:sp>
      <p:sp>
        <p:nvSpPr>
          <p:cNvPr id="54" name="Content Placeholder 2"/>
          <p:cNvSpPr>
            <a:spLocks noGrp="1"/>
          </p:cNvSpPr>
          <p:nvPr>
            <p:ph idx="19"/>
          </p:nvPr>
        </p:nvSpPr>
        <p:spPr>
          <a:xfrm>
            <a:off x="9160089" y="1549360"/>
            <a:ext cx="2319340" cy="1388201"/>
          </a:xfrm>
          <a:prstGeom prst="rect">
            <a:avLst/>
          </a:prstGeom>
        </p:spPr>
        <p:txBody>
          <a:bodyPr/>
          <a:lstStyle>
            <a:lvl1pPr algn="l">
              <a:buFontTx/>
              <a:buNone/>
              <a:defRPr sz="900">
                <a:solidFill>
                  <a:schemeClr val="tx1"/>
                </a:solidFill>
                <a:latin typeface="+mn-lt"/>
                <a:cs typeface="Minion Pro"/>
              </a:defRPr>
            </a:lvl1pPr>
            <a:lvl2pPr>
              <a:buClr>
                <a:srgbClr val="5E5C60"/>
              </a:buClr>
              <a:buFont typeface="Wingdings" charset="2"/>
              <a:buChar char="§"/>
              <a:defRPr sz="1700">
                <a:solidFill>
                  <a:srgbClr val="5E5C60"/>
                </a:solidFill>
                <a:latin typeface="Minion Pro"/>
                <a:cs typeface="Minion Pro"/>
              </a:defRPr>
            </a:lvl2pPr>
            <a:lvl3pPr>
              <a:buFont typeface="Wingdings" charset="2"/>
              <a:buNone/>
              <a:defRPr sz="1400">
                <a:solidFill>
                  <a:srgbClr val="5E5C60"/>
                </a:solidFill>
                <a:latin typeface="Minion Pro"/>
                <a:cs typeface="Minion Pro"/>
              </a:defRPr>
            </a:lvl3pPr>
            <a:lvl4pPr algn="l">
              <a:buFontTx/>
              <a:buNone/>
              <a:defRPr sz="900">
                <a:solidFill>
                  <a:schemeClr val="tx1"/>
                </a:solidFill>
                <a:latin typeface="Minion Pro"/>
                <a:cs typeface="Minion Pro"/>
              </a:defRPr>
            </a:lvl4pPr>
            <a:lvl5pPr>
              <a:buFontTx/>
              <a:buNone/>
              <a:defRPr sz="1700">
                <a:solidFill>
                  <a:srgbClr val="5E5C60"/>
                </a:solidFill>
                <a:latin typeface="Minion Pro"/>
                <a:cs typeface="Minion Pro"/>
              </a:defRPr>
            </a:lvl5pPr>
          </a:lstStyle>
          <a:p>
            <a:pPr lvl="0"/>
            <a:r>
              <a:rPr lang="en-US" dirty="0"/>
              <a:t>Click to edit Master</a:t>
            </a:r>
          </a:p>
          <a:p>
            <a:pPr lvl="0"/>
            <a:r>
              <a:rPr lang="en-US" dirty="0"/>
              <a:t>text styles	</a:t>
            </a:r>
          </a:p>
          <a:p>
            <a:pPr lvl="3"/>
            <a:r>
              <a:rPr lang="en-US" dirty="0"/>
              <a:t>											</a:t>
            </a:r>
          </a:p>
        </p:txBody>
      </p:sp>
      <p:sp>
        <p:nvSpPr>
          <p:cNvPr id="55" name="Picture Placeholder 11"/>
          <p:cNvSpPr>
            <a:spLocks noGrp="1"/>
          </p:cNvSpPr>
          <p:nvPr>
            <p:ph type="pic" sz="quarter" idx="20"/>
          </p:nvPr>
        </p:nvSpPr>
        <p:spPr>
          <a:xfrm>
            <a:off x="9160089" y="914401"/>
            <a:ext cx="2319340" cy="566323"/>
          </a:xfrm>
          <a:prstGeom prst="rect">
            <a:avLst/>
          </a:prstGeom>
        </p:spPr>
        <p:txBody>
          <a:bodyPr vert="horz"/>
          <a:lstStyle>
            <a:lvl1pPr>
              <a:buNone/>
              <a:defRPr>
                <a:solidFill>
                  <a:schemeClr val="tx1"/>
                </a:solidFill>
              </a:defRPr>
            </a:lvl1pPr>
          </a:lstStyle>
          <a:p>
            <a:pPr lvl="0"/>
            <a:r>
              <a:rPr lang="en-US" noProof="0" dirty="0"/>
              <a:t>Click icon to add picture</a:t>
            </a:r>
          </a:p>
        </p:txBody>
      </p:sp>
      <p:sp>
        <p:nvSpPr>
          <p:cNvPr id="56" name="Content Placeholder 2"/>
          <p:cNvSpPr>
            <a:spLocks noGrp="1"/>
          </p:cNvSpPr>
          <p:nvPr>
            <p:ph idx="21"/>
          </p:nvPr>
        </p:nvSpPr>
        <p:spPr>
          <a:xfrm>
            <a:off x="596851" y="3925811"/>
            <a:ext cx="2319340" cy="1388201"/>
          </a:xfrm>
          <a:prstGeom prst="rect">
            <a:avLst/>
          </a:prstGeom>
        </p:spPr>
        <p:txBody>
          <a:bodyPr/>
          <a:lstStyle>
            <a:lvl1pPr algn="l">
              <a:buFontTx/>
              <a:buNone/>
              <a:defRPr sz="900">
                <a:solidFill>
                  <a:schemeClr val="tx1"/>
                </a:solidFill>
                <a:latin typeface="+mn-lt"/>
                <a:cs typeface="Minion Pro"/>
              </a:defRPr>
            </a:lvl1pPr>
            <a:lvl2pPr>
              <a:buClr>
                <a:srgbClr val="5E5C60"/>
              </a:buClr>
              <a:buFont typeface="Wingdings" charset="2"/>
              <a:buChar char="§"/>
              <a:defRPr sz="1700">
                <a:solidFill>
                  <a:srgbClr val="5E5C60"/>
                </a:solidFill>
                <a:latin typeface="Minion Pro"/>
                <a:cs typeface="Minion Pro"/>
              </a:defRPr>
            </a:lvl2pPr>
            <a:lvl3pPr>
              <a:buFont typeface="Wingdings" charset="2"/>
              <a:buNone/>
              <a:defRPr sz="1400">
                <a:solidFill>
                  <a:srgbClr val="5E5C60"/>
                </a:solidFill>
                <a:latin typeface="Minion Pro"/>
                <a:cs typeface="Minion Pro"/>
              </a:defRPr>
            </a:lvl3pPr>
            <a:lvl4pPr algn="l">
              <a:buFontTx/>
              <a:buNone/>
              <a:defRPr sz="900">
                <a:solidFill>
                  <a:schemeClr val="tx1"/>
                </a:solidFill>
                <a:latin typeface="Minion Pro"/>
                <a:cs typeface="Minion Pro"/>
              </a:defRPr>
            </a:lvl4pPr>
            <a:lvl5pPr>
              <a:buFontTx/>
              <a:buNone/>
              <a:defRPr sz="1700">
                <a:solidFill>
                  <a:srgbClr val="5E5C60"/>
                </a:solidFill>
                <a:latin typeface="Minion Pro"/>
                <a:cs typeface="Minion Pro"/>
              </a:defRPr>
            </a:lvl5pPr>
          </a:lstStyle>
          <a:p>
            <a:pPr lvl="0"/>
            <a:r>
              <a:rPr lang="en-US" dirty="0"/>
              <a:t>Click to edit Master</a:t>
            </a:r>
          </a:p>
          <a:p>
            <a:pPr lvl="0"/>
            <a:r>
              <a:rPr lang="en-US" dirty="0"/>
              <a:t>text styles	</a:t>
            </a:r>
          </a:p>
          <a:p>
            <a:pPr lvl="3"/>
            <a:r>
              <a:rPr lang="en-US" dirty="0"/>
              <a:t>											</a:t>
            </a:r>
          </a:p>
        </p:txBody>
      </p:sp>
      <p:sp>
        <p:nvSpPr>
          <p:cNvPr id="57" name="Picture Placeholder 11"/>
          <p:cNvSpPr>
            <a:spLocks noGrp="1"/>
          </p:cNvSpPr>
          <p:nvPr>
            <p:ph type="pic" sz="quarter" idx="22"/>
          </p:nvPr>
        </p:nvSpPr>
        <p:spPr>
          <a:xfrm>
            <a:off x="596851" y="3290852"/>
            <a:ext cx="2319340" cy="566323"/>
          </a:xfrm>
          <a:prstGeom prst="rect">
            <a:avLst/>
          </a:prstGeom>
        </p:spPr>
        <p:txBody>
          <a:bodyPr vert="horz"/>
          <a:lstStyle>
            <a:lvl1pPr>
              <a:buNone/>
              <a:defRPr>
                <a:solidFill>
                  <a:schemeClr val="tx1"/>
                </a:solidFill>
              </a:defRPr>
            </a:lvl1pPr>
          </a:lstStyle>
          <a:p>
            <a:pPr lvl="0"/>
            <a:r>
              <a:rPr lang="en-US" noProof="0" dirty="0"/>
              <a:t>Click icon to add picture</a:t>
            </a:r>
          </a:p>
        </p:txBody>
      </p:sp>
      <p:sp>
        <p:nvSpPr>
          <p:cNvPr id="58" name="Content Placeholder 2"/>
          <p:cNvSpPr>
            <a:spLocks noGrp="1"/>
          </p:cNvSpPr>
          <p:nvPr>
            <p:ph idx="23"/>
          </p:nvPr>
        </p:nvSpPr>
        <p:spPr>
          <a:xfrm>
            <a:off x="3465843" y="3925811"/>
            <a:ext cx="2319340" cy="1388201"/>
          </a:xfrm>
          <a:prstGeom prst="rect">
            <a:avLst/>
          </a:prstGeom>
        </p:spPr>
        <p:txBody>
          <a:bodyPr/>
          <a:lstStyle>
            <a:lvl1pPr algn="l">
              <a:buFontTx/>
              <a:buNone/>
              <a:defRPr sz="900">
                <a:solidFill>
                  <a:schemeClr val="tx1"/>
                </a:solidFill>
                <a:latin typeface="+mn-lt"/>
                <a:cs typeface="Minion Pro"/>
              </a:defRPr>
            </a:lvl1pPr>
            <a:lvl2pPr>
              <a:buClr>
                <a:srgbClr val="5E5C60"/>
              </a:buClr>
              <a:buFont typeface="Wingdings" charset="2"/>
              <a:buChar char="§"/>
              <a:defRPr sz="1700">
                <a:solidFill>
                  <a:srgbClr val="5E5C60"/>
                </a:solidFill>
                <a:latin typeface="Minion Pro"/>
                <a:cs typeface="Minion Pro"/>
              </a:defRPr>
            </a:lvl2pPr>
            <a:lvl3pPr>
              <a:buFont typeface="Wingdings" charset="2"/>
              <a:buNone/>
              <a:defRPr sz="1400">
                <a:solidFill>
                  <a:srgbClr val="5E5C60"/>
                </a:solidFill>
                <a:latin typeface="Minion Pro"/>
                <a:cs typeface="Minion Pro"/>
              </a:defRPr>
            </a:lvl3pPr>
            <a:lvl4pPr algn="l">
              <a:buFontTx/>
              <a:buNone/>
              <a:defRPr sz="900">
                <a:solidFill>
                  <a:schemeClr val="tx1"/>
                </a:solidFill>
                <a:latin typeface="Minion Pro"/>
                <a:cs typeface="Minion Pro"/>
              </a:defRPr>
            </a:lvl4pPr>
            <a:lvl5pPr>
              <a:buFontTx/>
              <a:buNone/>
              <a:defRPr sz="1700">
                <a:solidFill>
                  <a:srgbClr val="5E5C60"/>
                </a:solidFill>
                <a:latin typeface="Minion Pro"/>
                <a:cs typeface="Minion Pro"/>
              </a:defRPr>
            </a:lvl5pPr>
          </a:lstStyle>
          <a:p>
            <a:pPr lvl="0"/>
            <a:r>
              <a:rPr lang="en-US" dirty="0"/>
              <a:t>Click to edit Master</a:t>
            </a:r>
          </a:p>
          <a:p>
            <a:pPr lvl="0"/>
            <a:r>
              <a:rPr lang="en-US" dirty="0"/>
              <a:t>text styles	</a:t>
            </a:r>
          </a:p>
          <a:p>
            <a:pPr lvl="3"/>
            <a:r>
              <a:rPr lang="en-US" dirty="0"/>
              <a:t>											</a:t>
            </a:r>
          </a:p>
        </p:txBody>
      </p:sp>
      <p:sp>
        <p:nvSpPr>
          <p:cNvPr id="59" name="Picture Placeholder 11"/>
          <p:cNvSpPr>
            <a:spLocks noGrp="1"/>
          </p:cNvSpPr>
          <p:nvPr>
            <p:ph type="pic" sz="quarter" idx="24"/>
          </p:nvPr>
        </p:nvSpPr>
        <p:spPr>
          <a:xfrm>
            <a:off x="3465843" y="3290852"/>
            <a:ext cx="2319340" cy="566323"/>
          </a:xfrm>
          <a:prstGeom prst="rect">
            <a:avLst/>
          </a:prstGeom>
        </p:spPr>
        <p:txBody>
          <a:bodyPr vert="horz"/>
          <a:lstStyle>
            <a:lvl1pPr>
              <a:buNone/>
              <a:defRPr>
                <a:solidFill>
                  <a:schemeClr val="tx1"/>
                </a:solidFill>
              </a:defRPr>
            </a:lvl1pPr>
          </a:lstStyle>
          <a:p>
            <a:pPr lvl="0"/>
            <a:r>
              <a:rPr lang="en-US" noProof="0" dirty="0"/>
              <a:t>Click icon to add picture</a:t>
            </a:r>
          </a:p>
        </p:txBody>
      </p:sp>
      <p:sp>
        <p:nvSpPr>
          <p:cNvPr id="60" name="Content Placeholder 2"/>
          <p:cNvSpPr>
            <a:spLocks noGrp="1"/>
          </p:cNvSpPr>
          <p:nvPr>
            <p:ph idx="25"/>
          </p:nvPr>
        </p:nvSpPr>
        <p:spPr>
          <a:xfrm>
            <a:off x="6313981" y="3925811"/>
            <a:ext cx="2319340" cy="1388201"/>
          </a:xfrm>
          <a:prstGeom prst="rect">
            <a:avLst/>
          </a:prstGeom>
        </p:spPr>
        <p:txBody>
          <a:bodyPr/>
          <a:lstStyle>
            <a:lvl1pPr algn="l">
              <a:buFontTx/>
              <a:buNone/>
              <a:defRPr sz="900">
                <a:solidFill>
                  <a:schemeClr val="tx1"/>
                </a:solidFill>
                <a:latin typeface="+mn-lt"/>
                <a:cs typeface="Minion Pro"/>
              </a:defRPr>
            </a:lvl1pPr>
            <a:lvl2pPr>
              <a:buClr>
                <a:srgbClr val="5E5C60"/>
              </a:buClr>
              <a:buFont typeface="Wingdings" charset="2"/>
              <a:buChar char="§"/>
              <a:defRPr sz="1700">
                <a:solidFill>
                  <a:srgbClr val="5E5C60"/>
                </a:solidFill>
                <a:latin typeface="Minion Pro"/>
                <a:cs typeface="Minion Pro"/>
              </a:defRPr>
            </a:lvl2pPr>
            <a:lvl3pPr>
              <a:buFont typeface="Wingdings" charset="2"/>
              <a:buNone/>
              <a:defRPr sz="1400">
                <a:solidFill>
                  <a:srgbClr val="5E5C60"/>
                </a:solidFill>
                <a:latin typeface="Minion Pro"/>
                <a:cs typeface="Minion Pro"/>
              </a:defRPr>
            </a:lvl3pPr>
            <a:lvl4pPr algn="l">
              <a:buFontTx/>
              <a:buNone/>
              <a:defRPr sz="900">
                <a:solidFill>
                  <a:schemeClr val="tx1"/>
                </a:solidFill>
                <a:latin typeface="Minion Pro"/>
                <a:cs typeface="Minion Pro"/>
              </a:defRPr>
            </a:lvl4pPr>
            <a:lvl5pPr>
              <a:buFontTx/>
              <a:buNone/>
              <a:defRPr sz="1700">
                <a:solidFill>
                  <a:srgbClr val="5E5C60"/>
                </a:solidFill>
                <a:latin typeface="Minion Pro"/>
                <a:cs typeface="Minion Pro"/>
              </a:defRPr>
            </a:lvl5pPr>
          </a:lstStyle>
          <a:p>
            <a:pPr lvl="0"/>
            <a:r>
              <a:rPr lang="en-US" dirty="0"/>
              <a:t>Click to edit Master</a:t>
            </a:r>
          </a:p>
          <a:p>
            <a:pPr lvl="0"/>
            <a:r>
              <a:rPr lang="en-US" dirty="0"/>
              <a:t>text styles	</a:t>
            </a:r>
          </a:p>
          <a:p>
            <a:pPr lvl="3"/>
            <a:r>
              <a:rPr lang="en-US" dirty="0"/>
              <a:t>											</a:t>
            </a:r>
          </a:p>
        </p:txBody>
      </p:sp>
      <p:sp>
        <p:nvSpPr>
          <p:cNvPr id="61" name="Picture Placeholder 11"/>
          <p:cNvSpPr>
            <a:spLocks noGrp="1"/>
          </p:cNvSpPr>
          <p:nvPr>
            <p:ph type="pic" sz="quarter" idx="26"/>
          </p:nvPr>
        </p:nvSpPr>
        <p:spPr>
          <a:xfrm>
            <a:off x="6313981" y="3290852"/>
            <a:ext cx="2319340" cy="566323"/>
          </a:xfrm>
          <a:prstGeom prst="rect">
            <a:avLst/>
          </a:prstGeom>
        </p:spPr>
        <p:txBody>
          <a:bodyPr vert="horz"/>
          <a:lstStyle>
            <a:lvl1pPr>
              <a:buNone/>
              <a:defRPr>
                <a:solidFill>
                  <a:schemeClr val="tx1"/>
                </a:solidFill>
              </a:defRPr>
            </a:lvl1pPr>
          </a:lstStyle>
          <a:p>
            <a:pPr lvl="0"/>
            <a:r>
              <a:rPr lang="en-US" noProof="0" dirty="0"/>
              <a:t>Click icon to add picture</a:t>
            </a:r>
          </a:p>
        </p:txBody>
      </p:sp>
      <p:sp>
        <p:nvSpPr>
          <p:cNvPr id="62" name="Content Placeholder 2"/>
          <p:cNvSpPr>
            <a:spLocks noGrp="1"/>
          </p:cNvSpPr>
          <p:nvPr>
            <p:ph idx="27"/>
          </p:nvPr>
        </p:nvSpPr>
        <p:spPr>
          <a:xfrm>
            <a:off x="9171531" y="3925811"/>
            <a:ext cx="2319340" cy="1388201"/>
          </a:xfrm>
          <a:prstGeom prst="rect">
            <a:avLst/>
          </a:prstGeom>
        </p:spPr>
        <p:txBody>
          <a:bodyPr/>
          <a:lstStyle>
            <a:lvl1pPr algn="l">
              <a:buFontTx/>
              <a:buNone/>
              <a:defRPr sz="900">
                <a:solidFill>
                  <a:schemeClr val="tx1"/>
                </a:solidFill>
                <a:latin typeface="+mn-lt"/>
                <a:cs typeface="Minion Pro"/>
              </a:defRPr>
            </a:lvl1pPr>
            <a:lvl2pPr>
              <a:buClr>
                <a:srgbClr val="5E5C60"/>
              </a:buClr>
              <a:buFont typeface="Wingdings" charset="2"/>
              <a:buChar char="§"/>
              <a:defRPr sz="1700">
                <a:solidFill>
                  <a:srgbClr val="5E5C60"/>
                </a:solidFill>
                <a:latin typeface="Minion Pro"/>
                <a:cs typeface="Minion Pro"/>
              </a:defRPr>
            </a:lvl2pPr>
            <a:lvl3pPr>
              <a:buFont typeface="Wingdings" charset="2"/>
              <a:buNone/>
              <a:defRPr sz="1400">
                <a:solidFill>
                  <a:srgbClr val="5E5C60"/>
                </a:solidFill>
                <a:latin typeface="Minion Pro"/>
                <a:cs typeface="Minion Pro"/>
              </a:defRPr>
            </a:lvl3pPr>
            <a:lvl4pPr algn="l">
              <a:buFontTx/>
              <a:buNone/>
              <a:defRPr sz="900">
                <a:solidFill>
                  <a:schemeClr val="tx1"/>
                </a:solidFill>
                <a:latin typeface="Minion Pro"/>
                <a:cs typeface="Minion Pro"/>
              </a:defRPr>
            </a:lvl4pPr>
            <a:lvl5pPr>
              <a:buFontTx/>
              <a:buNone/>
              <a:defRPr sz="1700">
                <a:solidFill>
                  <a:srgbClr val="5E5C60"/>
                </a:solidFill>
                <a:latin typeface="Minion Pro"/>
                <a:cs typeface="Minion Pro"/>
              </a:defRPr>
            </a:lvl5pPr>
          </a:lstStyle>
          <a:p>
            <a:pPr lvl="0"/>
            <a:r>
              <a:rPr lang="en-US" dirty="0"/>
              <a:t>Click to edit Master</a:t>
            </a:r>
          </a:p>
          <a:p>
            <a:pPr lvl="0"/>
            <a:r>
              <a:rPr lang="en-US" dirty="0"/>
              <a:t>text styles	</a:t>
            </a:r>
          </a:p>
          <a:p>
            <a:pPr lvl="3"/>
            <a:r>
              <a:rPr lang="en-US" dirty="0"/>
              <a:t>											</a:t>
            </a:r>
          </a:p>
        </p:txBody>
      </p:sp>
      <p:sp>
        <p:nvSpPr>
          <p:cNvPr id="63" name="Picture Placeholder 11"/>
          <p:cNvSpPr>
            <a:spLocks noGrp="1"/>
          </p:cNvSpPr>
          <p:nvPr>
            <p:ph type="pic" sz="quarter" idx="28"/>
          </p:nvPr>
        </p:nvSpPr>
        <p:spPr>
          <a:xfrm>
            <a:off x="9171531" y="3290852"/>
            <a:ext cx="2319340" cy="566323"/>
          </a:xfrm>
          <a:prstGeom prst="rect">
            <a:avLst/>
          </a:prstGeom>
        </p:spPr>
        <p:txBody>
          <a:bodyPr vert="horz"/>
          <a:lstStyle>
            <a:lvl1pPr>
              <a:buNone/>
              <a:defRPr>
                <a:solidFill>
                  <a:schemeClr val="tx1"/>
                </a:solidFill>
              </a:defRPr>
            </a:lvl1pPr>
          </a:lstStyle>
          <a:p>
            <a:pPr lvl="0"/>
            <a:r>
              <a:rPr lang="en-US" noProof="0" dirty="0"/>
              <a:t>Click icon to add picture</a:t>
            </a:r>
          </a:p>
        </p:txBody>
      </p:sp>
    </p:spTree>
    <p:extLst>
      <p:ext uri="{BB962C8B-B14F-4D97-AF65-F5344CB8AC3E}">
        <p14:creationId xmlns:p14="http://schemas.microsoft.com/office/powerpoint/2010/main" val="38680739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wo Bullet Columns v2 no subtitle">
    <p:spTree>
      <p:nvGrpSpPr>
        <p:cNvPr id="1" name=""/>
        <p:cNvGrpSpPr/>
        <p:nvPr/>
      </p:nvGrpSpPr>
      <p:grpSpPr>
        <a:xfrm>
          <a:off x="0" y="0"/>
          <a:ext cx="0" cy="0"/>
          <a:chOff x="0" y="0"/>
          <a:chExt cx="0" cy="0"/>
        </a:xfrm>
      </p:grpSpPr>
      <p:pic>
        <p:nvPicPr>
          <p:cNvPr id="19" name="Picture 20"/>
          <p:cNvPicPr>
            <a:picLocks/>
          </p:cNvPicPr>
          <p:nvPr userDrawn="1"/>
        </p:nvPicPr>
        <p:blipFill>
          <a:blip r:embed="rId2" cstate="print"/>
          <a:srcRect/>
          <a:stretch>
            <a:fillRect/>
          </a:stretch>
        </p:blipFill>
        <p:spPr bwMode="auto">
          <a:xfrm>
            <a:off x="574826" y="2987460"/>
            <a:ext cx="2317749" cy="44450"/>
          </a:xfrm>
          <a:prstGeom prst="rect">
            <a:avLst/>
          </a:prstGeom>
          <a:noFill/>
          <a:ln w="9525">
            <a:noFill/>
            <a:miter lim="800000"/>
            <a:headEnd/>
            <a:tailEnd/>
          </a:ln>
        </p:spPr>
      </p:pic>
      <p:pic>
        <p:nvPicPr>
          <p:cNvPr id="20" name="Picture 21"/>
          <p:cNvPicPr>
            <a:picLocks/>
          </p:cNvPicPr>
          <p:nvPr userDrawn="1"/>
        </p:nvPicPr>
        <p:blipFill>
          <a:blip r:embed="rId2" cstate="print"/>
          <a:srcRect/>
          <a:stretch>
            <a:fillRect/>
          </a:stretch>
        </p:blipFill>
        <p:spPr bwMode="auto">
          <a:xfrm>
            <a:off x="3453492" y="2989047"/>
            <a:ext cx="2319867" cy="46038"/>
          </a:xfrm>
          <a:prstGeom prst="rect">
            <a:avLst/>
          </a:prstGeom>
          <a:noFill/>
          <a:ln w="9525">
            <a:noFill/>
            <a:miter lim="800000"/>
            <a:headEnd/>
            <a:tailEnd/>
          </a:ln>
        </p:spPr>
      </p:pic>
      <p:pic>
        <p:nvPicPr>
          <p:cNvPr id="21" name="Picture 22"/>
          <p:cNvPicPr>
            <a:picLocks/>
          </p:cNvPicPr>
          <p:nvPr userDrawn="1"/>
        </p:nvPicPr>
        <p:blipFill>
          <a:blip r:embed="rId2" cstate="print"/>
          <a:srcRect/>
          <a:stretch>
            <a:fillRect/>
          </a:stretch>
        </p:blipFill>
        <p:spPr bwMode="auto">
          <a:xfrm>
            <a:off x="6302525" y="2989047"/>
            <a:ext cx="2319867" cy="46038"/>
          </a:xfrm>
          <a:prstGeom prst="rect">
            <a:avLst/>
          </a:prstGeom>
          <a:noFill/>
          <a:ln w="9525">
            <a:noFill/>
            <a:miter lim="800000"/>
            <a:headEnd/>
            <a:tailEnd/>
          </a:ln>
        </p:spPr>
      </p:pic>
      <p:pic>
        <p:nvPicPr>
          <p:cNvPr id="22" name="Picture 23"/>
          <p:cNvPicPr>
            <a:picLocks/>
          </p:cNvPicPr>
          <p:nvPr userDrawn="1"/>
        </p:nvPicPr>
        <p:blipFill>
          <a:blip r:embed="rId2" cstate="print"/>
          <a:srcRect/>
          <a:stretch>
            <a:fillRect/>
          </a:stretch>
        </p:blipFill>
        <p:spPr bwMode="auto">
          <a:xfrm>
            <a:off x="9183308" y="2992222"/>
            <a:ext cx="2319867" cy="46038"/>
          </a:xfrm>
          <a:prstGeom prst="rect">
            <a:avLst/>
          </a:prstGeom>
          <a:noFill/>
          <a:ln w="9525">
            <a:noFill/>
            <a:miter lim="800000"/>
            <a:headEnd/>
            <a:tailEnd/>
          </a:ln>
        </p:spPr>
      </p:pic>
      <p:pic>
        <p:nvPicPr>
          <p:cNvPr id="23" name="Picture 44"/>
          <p:cNvPicPr>
            <a:picLocks/>
          </p:cNvPicPr>
          <p:nvPr userDrawn="1"/>
        </p:nvPicPr>
        <p:blipFill>
          <a:blip r:embed="rId2" cstate="print"/>
          <a:srcRect/>
          <a:stretch>
            <a:fillRect/>
          </a:stretch>
        </p:blipFill>
        <p:spPr bwMode="auto">
          <a:xfrm>
            <a:off x="585408" y="5363947"/>
            <a:ext cx="2319867" cy="44450"/>
          </a:xfrm>
          <a:prstGeom prst="rect">
            <a:avLst/>
          </a:prstGeom>
          <a:noFill/>
          <a:ln w="9525">
            <a:noFill/>
            <a:miter lim="800000"/>
            <a:headEnd/>
            <a:tailEnd/>
          </a:ln>
        </p:spPr>
      </p:pic>
      <p:pic>
        <p:nvPicPr>
          <p:cNvPr id="24" name="Picture 45"/>
          <p:cNvPicPr>
            <a:picLocks/>
          </p:cNvPicPr>
          <p:nvPr userDrawn="1"/>
        </p:nvPicPr>
        <p:blipFill>
          <a:blip r:embed="rId2" cstate="print"/>
          <a:srcRect/>
          <a:stretch>
            <a:fillRect/>
          </a:stretch>
        </p:blipFill>
        <p:spPr bwMode="auto">
          <a:xfrm>
            <a:off x="3466192" y="5365536"/>
            <a:ext cx="2319867" cy="46037"/>
          </a:xfrm>
          <a:prstGeom prst="rect">
            <a:avLst/>
          </a:prstGeom>
          <a:noFill/>
          <a:ln w="9525">
            <a:noFill/>
            <a:miter lim="800000"/>
            <a:headEnd/>
            <a:tailEnd/>
          </a:ln>
        </p:spPr>
      </p:pic>
      <p:pic>
        <p:nvPicPr>
          <p:cNvPr id="25" name="Picture 46"/>
          <p:cNvPicPr>
            <a:picLocks/>
          </p:cNvPicPr>
          <p:nvPr userDrawn="1"/>
        </p:nvPicPr>
        <p:blipFill>
          <a:blip r:embed="rId2" cstate="print"/>
          <a:srcRect/>
          <a:stretch>
            <a:fillRect/>
          </a:stretch>
        </p:blipFill>
        <p:spPr bwMode="auto">
          <a:xfrm>
            <a:off x="6313108" y="5365536"/>
            <a:ext cx="2319867" cy="46037"/>
          </a:xfrm>
          <a:prstGeom prst="rect">
            <a:avLst/>
          </a:prstGeom>
          <a:noFill/>
          <a:ln w="9525">
            <a:noFill/>
            <a:miter lim="800000"/>
            <a:headEnd/>
            <a:tailEnd/>
          </a:ln>
        </p:spPr>
      </p:pic>
      <p:pic>
        <p:nvPicPr>
          <p:cNvPr id="26" name="Picture 47"/>
          <p:cNvPicPr>
            <a:picLocks/>
          </p:cNvPicPr>
          <p:nvPr userDrawn="1"/>
        </p:nvPicPr>
        <p:blipFill>
          <a:blip r:embed="rId2" cstate="print"/>
          <a:srcRect/>
          <a:stretch>
            <a:fillRect/>
          </a:stretch>
        </p:blipFill>
        <p:spPr bwMode="auto">
          <a:xfrm>
            <a:off x="9193892" y="5368711"/>
            <a:ext cx="2319867" cy="46037"/>
          </a:xfrm>
          <a:prstGeom prst="rect">
            <a:avLst/>
          </a:prstGeom>
          <a:noFill/>
          <a:ln w="9525">
            <a:noFill/>
            <a:miter lim="800000"/>
            <a:headEnd/>
            <a:tailEnd/>
          </a:ln>
        </p:spPr>
      </p:pic>
      <p:sp>
        <p:nvSpPr>
          <p:cNvPr id="8" name="Content Placeholder 2"/>
          <p:cNvSpPr>
            <a:spLocks noGrp="1"/>
          </p:cNvSpPr>
          <p:nvPr>
            <p:ph idx="13"/>
          </p:nvPr>
        </p:nvSpPr>
        <p:spPr>
          <a:xfrm>
            <a:off x="585409" y="1549360"/>
            <a:ext cx="2319340" cy="1388201"/>
          </a:xfrm>
          <a:prstGeom prst="rect">
            <a:avLst/>
          </a:prstGeom>
        </p:spPr>
        <p:txBody>
          <a:bodyPr/>
          <a:lstStyle>
            <a:lvl1pPr algn="l">
              <a:buFontTx/>
              <a:buNone/>
              <a:defRPr sz="900">
                <a:solidFill>
                  <a:schemeClr val="tx1"/>
                </a:solidFill>
                <a:latin typeface="+mn-lt"/>
                <a:cs typeface="Minion Pro"/>
              </a:defRPr>
            </a:lvl1pPr>
            <a:lvl2pPr>
              <a:buClr>
                <a:srgbClr val="5E5C60"/>
              </a:buClr>
              <a:buFont typeface="Wingdings" charset="2"/>
              <a:buChar char="§"/>
              <a:defRPr sz="1700">
                <a:solidFill>
                  <a:srgbClr val="5E5C60"/>
                </a:solidFill>
                <a:latin typeface="Minion Pro"/>
                <a:cs typeface="Minion Pro"/>
              </a:defRPr>
            </a:lvl2pPr>
            <a:lvl3pPr>
              <a:buFont typeface="Wingdings" charset="2"/>
              <a:buNone/>
              <a:defRPr sz="1400">
                <a:solidFill>
                  <a:srgbClr val="5E5C60"/>
                </a:solidFill>
                <a:latin typeface="Minion Pro"/>
                <a:cs typeface="Minion Pro"/>
              </a:defRPr>
            </a:lvl3pPr>
            <a:lvl4pPr algn="l">
              <a:buFontTx/>
              <a:buNone/>
              <a:defRPr sz="900">
                <a:solidFill>
                  <a:schemeClr val="tx1"/>
                </a:solidFill>
                <a:latin typeface="Minion Pro"/>
                <a:cs typeface="Minion Pro"/>
              </a:defRPr>
            </a:lvl4pPr>
            <a:lvl5pPr>
              <a:buFontTx/>
              <a:buNone/>
              <a:defRPr sz="1700">
                <a:solidFill>
                  <a:srgbClr val="5E5C60"/>
                </a:solidFill>
                <a:latin typeface="Minion Pro"/>
                <a:cs typeface="Minion Pro"/>
              </a:defRPr>
            </a:lvl5pPr>
          </a:lstStyle>
          <a:p>
            <a:pPr lvl="0"/>
            <a:r>
              <a:rPr lang="en-US" dirty="0"/>
              <a:t>Click to edit Master</a:t>
            </a:r>
          </a:p>
          <a:p>
            <a:pPr lvl="0"/>
            <a:r>
              <a:rPr lang="en-US" dirty="0"/>
              <a:t>text styles	</a:t>
            </a:r>
          </a:p>
          <a:p>
            <a:pPr lvl="3"/>
            <a:r>
              <a:rPr lang="en-US" dirty="0"/>
              <a:t>											</a:t>
            </a:r>
          </a:p>
        </p:txBody>
      </p:sp>
      <p:sp>
        <p:nvSpPr>
          <p:cNvPr id="12" name="Picture Placeholder 11"/>
          <p:cNvSpPr>
            <a:spLocks noGrp="1"/>
          </p:cNvSpPr>
          <p:nvPr>
            <p:ph type="pic" sz="quarter" idx="14"/>
          </p:nvPr>
        </p:nvSpPr>
        <p:spPr>
          <a:xfrm>
            <a:off x="585409" y="914401"/>
            <a:ext cx="2319340" cy="566323"/>
          </a:xfrm>
          <a:prstGeom prst="rect">
            <a:avLst/>
          </a:prstGeom>
        </p:spPr>
        <p:txBody>
          <a:bodyPr vert="horz"/>
          <a:lstStyle>
            <a:lvl1pPr>
              <a:buNone/>
              <a:defRPr>
                <a:solidFill>
                  <a:schemeClr val="tx1"/>
                </a:solidFill>
              </a:defRPr>
            </a:lvl1pPr>
          </a:lstStyle>
          <a:p>
            <a:pPr lvl="0"/>
            <a:r>
              <a:rPr lang="en-US" noProof="0" dirty="0"/>
              <a:t>Click icon to add picture</a:t>
            </a:r>
          </a:p>
        </p:txBody>
      </p:sp>
      <p:sp>
        <p:nvSpPr>
          <p:cNvPr id="13" name="Content Placeholder 2"/>
          <p:cNvSpPr>
            <a:spLocks noGrp="1"/>
          </p:cNvSpPr>
          <p:nvPr>
            <p:ph idx="15"/>
          </p:nvPr>
        </p:nvSpPr>
        <p:spPr>
          <a:xfrm>
            <a:off x="3454401" y="1549360"/>
            <a:ext cx="2319340" cy="1388201"/>
          </a:xfrm>
          <a:prstGeom prst="rect">
            <a:avLst/>
          </a:prstGeom>
        </p:spPr>
        <p:txBody>
          <a:bodyPr/>
          <a:lstStyle>
            <a:lvl1pPr algn="l">
              <a:buFontTx/>
              <a:buNone/>
              <a:defRPr sz="900">
                <a:solidFill>
                  <a:schemeClr val="tx1"/>
                </a:solidFill>
                <a:latin typeface="+mn-lt"/>
                <a:cs typeface="Minion Pro"/>
              </a:defRPr>
            </a:lvl1pPr>
            <a:lvl2pPr>
              <a:buClr>
                <a:srgbClr val="5E5C60"/>
              </a:buClr>
              <a:buFont typeface="Wingdings" charset="2"/>
              <a:buChar char="§"/>
              <a:defRPr sz="1700">
                <a:solidFill>
                  <a:srgbClr val="5E5C60"/>
                </a:solidFill>
                <a:latin typeface="Minion Pro"/>
                <a:cs typeface="Minion Pro"/>
              </a:defRPr>
            </a:lvl2pPr>
            <a:lvl3pPr>
              <a:buFont typeface="Wingdings" charset="2"/>
              <a:buNone/>
              <a:defRPr sz="1400">
                <a:solidFill>
                  <a:srgbClr val="5E5C60"/>
                </a:solidFill>
                <a:latin typeface="Minion Pro"/>
                <a:cs typeface="Minion Pro"/>
              </a:defRPr>
            </a:lvl3pPr>
            <a:lvl4pPr algn="l">
              <a:buFontTx/>
              <a:buNone/>
              <a:defRPr sz="900">
                <a:solidFill>
                  <a:schemeClr val="tx1"/>
                </a:solidFill>
                <a:latin typeface="Minion Pro"/>
                <a:cs typeface="Minion Pro"/>
              </a:defRPr>
            </a:lvl4pPr>
            <a:lvl5pPr>
              <a:buFontTx/>
              <a:buNone/>
              <a:defRPr sz="1700">
                <a:solidFill>
                  <a:srgbClr val="5E5C60"/>
                </a:solidFill>
                <a:latin typeface="Minion Pro"/>
                <a:cs typeface="Minion Pro"/>
              </a:defRPr>
            </a:lvl5pPr>
          </a:lstStyle>
          <a:p>
            <a:pPr lvl="0"/>
            <a:r>
              <a:rPr lang="en-US" dirty="0"/>
              <a:t>Click to edit Master</a:t>
            </a:r>
          </a:p>
          <a:p>
            <a:pPr lvl="0"/>
            <a:r>
              <a:rPr lang="en-US" dirty="0"/>
              <a:t>text styles	</a:t>
            </a:r>
          </a:p>
          <a:p>
            <a:pPr lvl="3"/>
            <a:r>
              <a:rPr lang="en-US" dirty="0"/>
              <a:t>											</a:t>
            </a:r>
          </a:p>
        </p:txBody>
      </p:sp>
      <p:sp>
        <p:nvSpPr>
          <p:cNvPr id="14" name="Picture Placeholder 11"/>
          <p:cNvSpPr>
            <a:spLocks noGrp="1"/>
          </p:cNvSpPr>
          <p:nvPr>
            <p:ph type="pic" sz="quarter" idx="16"/>
          </p:nvPr>
        </p:nvSpPr>
        <p:spPr>
          <a:xfrm>
            <a:off x="3454401" y="914401"/>
            <a:ext cx="2319340" cy="566323"/>
          </a:xfrm>
          <a:prstGeom prst="rect">
            <a:avLst/>
          </a:prstGeom>
        </p:spPr>
        <p:txBody>
          <a:bodyPr vert="horz"/>
          <a:lstStyle>
            <a:lvl1pPr>
              <a:buNone/>
              <a:defRPr>
                <a:solidFill>
                  <a:schemeClr val="tx1"/>
                </a:solidFill>
              </a:defRPr>
            </a:lvl1pPr>
          </a:lstStyle>
          <a:p>
            <a:pPr lvl="0"/>
            <a:r>
              <a:rPr lang="en-US" noProof="0" dirty="0"/>
              <a:t>Click icon to add picture</a:t>
            </a:r>
          </a:p>
        </p:txBody>
      </p:sp>
      <p:sp>
        <p:nvSpPr>
          <p:cNvPr id="15" name="Content Placeholder 2"/>
          <p:cNvSpPr>
            <a:spLocks noGrp="1"/>
          </p:cNvSpPr>
          <p:nvPr>
            <p:ph idx="17"/>
          </p:nvPr>
        </p:nvSpPr>
        <p:spPr>
          <a:xfrm>
            <a:off x="6302538" y="1549360"/>
            <a:ext cx="2319340" cy="1388201"/>
          </a:xfrm>
          <a:prstGeom prst="rect">
            <a:avLst/>
          </a:prstGeom>
        </p:spPr>
        <p:txBody>
          <a:bodyPr/>
          <a:lstStyle>
            <a:lvl1pPr algn="l">
              <a:buFontTx/>
              <a:buNone/>
              <a:defRPr sz="900">
                <a:solidFill>
                  <a:schemeClr val="tx1"/>
                </a:solidFill>
                <a:latin typeface="+mn-lt"/>
                <a:cs typeface="Minion Pro"/>
              </a:defRPr>
            </a:lvl1pPr>
            <a:lvl2pPr>
              <a:buClr>
                <a:srgbClr val="5E5C60"/>
              </a:buClr>
              <a:buFont typeface="Wingdings" charset="2"/>
              <a:buChar char="§"/>
              <a:defRPr sz="1700">
                <a:solidFill>
                  <a:srgbClr val="5E5C60"/>
                </a:solidFill>
                <a:latin typeface="Minion Pro"/>
                <a:cs typeface="Minion Pro"/>
              </a:defRPr>
            </a:lvl2pPr>
            <a:lvl3pPr>
              <a:buFont typeface="Wingdings" charset="2"/>
              <a:buNone/>
              <a:defRPr sz="1400">
                <a:solidFill>
                  <a:srgbClr val="5E5C60"/>
                </a:solidFill>
                <a:latin typeface="Minion Pro"/>
                <a:cs typeface="Minion Pro"/>
              </a:defRPr>
            </a:lvl3pPr>
            <a:lvl4pPr algn="l">
              <a:buFontTx/>
              <a:buNone/>
              <a:defRPr sz="900">
                <a:solidFill>
                  <a:schemeClr val="tx1"/>
                </a:solidFill>
                <a:latin typeface="Minion Pro"/>
                <a:cs typeface="Minion Pro"/>
              </a:defRPr>
            </a:lvl4pPr>
            <a:lvl5pPr>
              <a:buFontTx/>
              <a:buNone/>
              <a:defRPr sz="1700">
                <a:solidFill>
                  <a:srgbClr val="5E5C60"/>
                </a:solidFill>
                <a:latin typeface="Minion Pro"/>
                <a:cs typeface="Minion Pro"/>
              </a:defRPr>
            </a:lvl5pPr>
          </a:lstStyle>
          <a:p>
            <a:pPr lvl="0"/>
            <a:r>
              <a:rPr lang="en-US" dirty="0"/>
              <a:t>Click to edit Master</a:t>
            </a:r>
          </a:p>
          <a:p>
            <a:pPr lvl="0"/>
            <a:r>
              <a:rPr lang="en-US" dirty="0"/>
              <a:t>text styles	</a:t>
            </a:r>
          </a:p>
          <a:p>
            <a:pPr lvl="3"/>
            <a:r>
              <a:rPr lang="en-US" dirty="0"/>
              <a:t>											</a:t>
            </a:r>
          </a:p>
        </p:txBody>
      </p:sp>
      <p:sp>
        <p:nvSpPr>
          <p:cNvPr id="16" name="Picture Placeholder 11"/>
          <p:cNvSpPr>
            <a:spLocks noGrp="1"/>
          </p:cNvSpPr>
          <p:nvPr>
            <p:ph type="pic" sz="quarter" idx="18"/>
          </p:nvPr>
        </p:nvSpPr>
        <p:spPr>
          <a:xfrm>
            <a:off x="6302538" y="914401"/>
            <a:ext cx="2319340" cy="566323"/>
          </a:xfrm>
          <a:prstGeom prst="rect">
            <a:avLst/>
          </a:prstGeom>
        </p:spPr>
        <p:txBody>
          <a:bodyPr vert="horz"/>
          <a:lstStyle>
            <a:lvl1pPr>
              <a:buNone/>
              <a:defRPr>
                <a:solidFill>
                  <a:schemeClr val="tx1"/>
                </a:solidFill>
              </a:defRPr>
            </a:lvl1pPr>
          </a:lstStyle>
          <a:p>
            <a:pPr lvl="0"/>
            <a:r>
              <a:rPr lang="en-US" noProof="0" dirty="0"/>
              <a:t>Click icon to add picture</a:t>
            </a:r>
          </a:p>
        </p:txBody>
      </p:sp>
      <p:sp>
        <p:nvSpPr>
          <p:cNvPr id="17" name="Content Placeholder 2"/>
          <p:cNvSpPr>
            <a:spLocks noGrp="1"/>
          </p:cNvSpPr>
          <p:nvPr>
            <p:ph idx="19"/>
          </p:nvPr>
        </p:nvSpPr>
        <p:spPr>
          <a:xfrm>
            <a:off x="9160089" y="1549360"/>
            <a:ext cx="2319340" cy="1388201"/>
          </a:xfrm>
          <a:prstGeom prst="rect">
            <a:avLst/>
          </a:prstGeom>
        </p:spPr>
        <p:txBody>
          <a:bodyPr/>
          <a:lstStyle>
            <a:lvl1pPr algn="l">
              <a:buFontTx/>
              <a:buNone/>
              <a:defRPr sz="900">
                <a:solidFill>
                  <a:schemeClr val="tx1"/>
                </a:solidFill>
                <a:latin typeface="+mn-lt"/>
                <a:cs typeface="Minion Pro"/>
              </a:defRPr>
            </a:lvl1pPr>
            <a:lvl2pPr>
              <a:buClr>
                <a:srgbClr val="5E5C60"/>
              </a:buClr>
              <a:buFont typeface="Wingdings" charset="2"/>
              <a:buChar char="§"/>
              <a:defRPr sz="1700">
                <a:solidFill>
                  <a:srgbClr val="5E5C60"/>
                </a:solidFill>
                <a:latin typeface="Minion Pro"/>
                <a:cs typeface="Minion Pro"/>
              </a:defRPr>
            </a:lvl2pPr>
            <a:lvl3pPr>
              <a:buFont typeface="Wingdings" charset="2"/>
              <a:buNone/>
              <a:defRPr sz="1400">
                <a:solidFill>
                  <a:srgbClr val="5E5C60"/>
                </a:solidFill>
                <a:latin typeface="Minion Pro"/>
                <a:cs typeface="Minion Pro"/>
              </a:defRPr>
            </a:lvl3pPr>
            <a:lvl4pPr algn="l">
              <a:buFontTx/>
              <a:buNone/>
              <a:defRPr sz="900">
                <a:solidFill>
                  <a:schemeClr val="tx1"/>
                </a:solidFill>
                <a:latin typeface="Minion Pro"/>
                <a:cs typeface="Minion Pro"/>
              </a:defRPr>
            </a:lvl4pPr>
            <a:lvl5pPr>
              <a:buFontTx/>
              <a:buNone/>
              <a:defRPr sz="1700">
                <a:solidFill>
                  <a:srgbClr val="5E5C60"/>
                </a:solidFill>
                <a:latin typeface="Minion Pro"/>
                <a:cs typeface="Minion Pro"/>
              </a:defRPr>
            </a:lvl5pPr>
          </a:lstStyle>
          <a:p>
            <a:pPr lvl="0"/>
            <a:r>
              <a:rPr lang="en-US" dirty="0"/>
              <a:t>Click to edit Master</a:t>
            </a:r>
          </a:p>
          <a:p>
            <a:pPr lvl="0"/>
            <a:r>
              <a:rPr lang="en-US" dirty="0"/>
              <a:t>text styles	</a:t>
            </a:r>
          </a:p>
          <a:p>
            <a:pPr lvl="3"/>
            <a:r>
              <a:rPr lang="en-US" dirty="0"/>
              <a:t>											</a:t>
            </a:r>
          </a:p>
        </p:txBody>
      </p:sp>
      <p:sp>
        <p:nvSpPr>
          <p:cNvPr id="18" name="Picture Placeholder 11"/>
          <p:cNvSpPr>
            <a:spLocks noGrp="1"/>
          </p:cNvSpPr>
          <p:nvPr>
            <p:ph type="pic" sz="quarter" idx="20"/>
          </p:nvPr>
        </p:nvSpPr>
        <p:spPr>
          <a:xfrm>
            <a:off x="9160089" y="914401"/>
            <a:ext cx="2319340" cy="566323"/>
          </a:xfrm>
          <a:prstGeom prst="rect">
            <a:avLst/>
          </a:prstGeom>
        </p:spPr>
        <p:txBody>
          <a:bodyPr vert="horz"/>
          <a:lstStyle>
            <a:lvl1pPr>
              <a:buNone/>
              <a:defRPr>
                <a:solidFill>
                  <a:schemeClr val="tx1"/>
                </a:solidFill>
              </a:defRPr>
            </a:lvl1pPr>
          </a:lstStyle>
          <a:p>
            <a:pPr lvl="0"/>
            <a:r>
              <a:rPr lang="en-US" noProof="0" dirty="0"/>
              <a:t>Click icon to add picture</a:t>
            </a:r>
          </a:p>
        </p:txBody>
      </p:sp>
      <p:sp>
        <p:nvSpPr>
          <p:cNvPr id="37" name="Content Placeholder 2"/>
          <p:cNvSpPr>
            <a:spLocks noGrp="1"/>
          </p:cNvSpPr>
          <p:nvPr>
            <p:ph idx="21"/>
          </p:nvPr>
        </p:nvSpPr>
        <p:spPr>
          <a:xfrm>
            <a:off x="596851" y="3925811"/>
            <a:ext cx="2319340" cy="1388201"/>
          </a:xfrm>
          <a:prstGeom prst="rect">
            <a:avLst/>
          </a:prstGeom>
        </p:spPr>
        <p:txBody>
          <a:bodyPr/>
          <a:lstStyle>
            <a:lvl1pPr algn="l">
              <a:buFontTx/>
              <a:buNone/>
              <a:defRPr sz="900">
                <a:solidFill>
                  <a:schemeClr val="tx1"/>
                </a:solidFill>
                <a:latin typeface="+mn-lt"/>
                <a:cs typeface="Minion Pro"/>
              </a:defRPr>
            </a:lvl1pPr>
            <a:lvl2pPr>
              <a:buClr>
                <a:srgbClr val="5E5C60"/>
              </a:buClr>
              <a:buFont typeface="Wingdings" charset="2"/>
              <a:buChar char="§"/>
              <a:defRPr sz="1700">
                <a:solidFill>
                  <a:srgbClr val="5E5C60"/>
                </a:solidFill>
                <a:latin typeface="Minion Pro"/>
                <a:cs typeface="Minion Pro"/>
              </a:defRPr>
            </a:lvl2pPr>
            <a:lvl3pPr>
              <a:buFont typeface="Wingdings" charset="2"/>
              <a:buNone/>
              <a:defRPr sz="1400">
                <a:solidFill>
                  <a:srgbClr val="5E5C60"/>
                </a:solidFill>
                <a:latin typeface="Minion Pro"/>
                <a:cs typeface="Minion Pro"/>
              </a:defRPr>
            </a:lvl3pPr>
            <a:lvl4pPr algn="l">
              <a:buFontTx/>
              <a:buNone/>
              <a:defRPr sz="900">
                <a:solidFill>
                  <a:schemeClr val="tx1"/>
                </a:solidFill>
                <a:latin typeface="Minion Pro"/>
                <a:cs typeface="Minion Pro"/>
              </a:defRPr>
            </a:lvl4pPr>
            <a:lvl5pPr>
              <a:buFontTx/>
              <a:buNone/>
              <a:defRPr sz="1700">
                <a:solidFill>
                  <a:srgbClr val="5E5C60"/>
                </a:solidFill>
                <a:latin typeface="Minion Pro"/>
                <a:cs typeface="Minion Pro"/>
              </a:defRPr>
            </a:lvl5pPr>
          </a:lstStyle>
          <a:p>
            <a:pPr lvl="0"/>
            <a:r>
              <a:rPr lang="en-US" dirty="0"/>
              <a:t>Click to edit Master</a:t>
            </a:r>
          </a:p>
          <a:p>
            <a:pPr lvl="0"/>
            <a:r>
              <a:rPr lang="en-US" dirty="0"/>
              <a:t>text styles	</a:t>
            </a:r>
          </a:p>
          <a:p>
            <a:pPr lvl="3"/>
            <a:r>
              <a:rPr lang="en-US" dirty="0"/>
              <a:t>											</a:t>
            </a:r>
          </a:p>
        </p:txBody>
      </p:sp>
      <p:sp>
        <p:nvSpPr>
          <p:cNvPr id="38" name="Picture Placeholder 11"/>
          <p:cNvSpPr>
            <a:spLocks noGrp="1"/>
          </p:cNvSpPr>
          <p:nvPr>
            <p:ph type="pic" sz="quarter" idx="22"/>
          </p:nvPr>
        </p:nvSpPr>
        <p:spPr>
          <a:xfrm>
            <a:off x="596851" y="3290852"/>
            <a:ext cx="2319340" cy="566323"/>
          </a:xfrm>
          <a:prstGeom prst="rect">
            <a:avLst/>
          </a:prstGeom>
        </p:spPr>
        <p:txBody>
          <a:bodyPr vert="horz"/>
          <a:lstStyle>
            <a:lvl1pPr>
              <a:buNone/>
              <a:defRPr>
                <a:solidFill>
                  <a:schemeClr val="tx1"/>
                </a:solidFill>
              </a:defRPr>
            </a:lvl1pPr>
          </a:lstStyle>
          <a:p>
            <a:pPr lvl="0"/>
            <a:r>
              <a:rPr lang="en-US" noProof="0" dirty="0"/>
              <a:t>Click icon to add picture</a:t>
            </a:r>
          </a:p>
        </p:txBody>
      </p:sp>
      <p:sp>
        <p:nvSpPr>
          <p:cNvPr id="39" name="Content Placeholder 2"/>
          <p:cNvSpPr>
            <a:spLocks noGrp="1"/>
          </p:cNvSpPr>
          <p:nvPr>
            <p:ph idx="23"/>
          </p:nvPr>
        </p:nvSpPr>
        <p:spPr>
          <a:xfrm>
            <a:off x="3465843" y="3925811"/>
            <a:ext cx="2319340" cy="1388201"/>
          </a:xfrm>
          <a:prstGeom prst="rect">
            <a:avLst/>
          </a:prstGeom>
        </p:spPr>
        <p:txBody>
          <a:bodyPr/>
          <a:lstStyle>
            <a:lvl1pPr algn="l">
              <a:buFontTx/>
              <a:buNone/>
              <a:defRPr sz="900">
                <a:solidFill>
                  <a:schemeClr val="tx1"/>
                </a:solidFill>
                <a:latin typeface="+mn-lt"/>
                <a:cs typeface="Minion Pro"/>
              </a:defRPr>
            </a:lvl1pPr>
            <a:lvl2pPr>
              <a:buClr>
                <a:srgbClr val="5E5C60"/>
              </a:buClr>
              <a:buFont typeface="Wingdings" charset="2"/>
              <a:buChar char="§"/>
              <a:defRPr sz="1700">
                <a:solidFill>
                  <a:srgbClr val="5E5C60"/>
                </a:solidFill>
                <a:latin typeface="Minion Pro"/>
                <a:cs typeface="Minion Pro"/>
              </a:defRPr>
            </a:lvl2pPr>
            <a:lvl3pPr>
              <a:buFont typeface="Wingdings" charset="2"/>
              <a:buNone/>
              <a:defRPr sz="1400">
                <a:solidFill>
                  <a:srgbClr val="5E5C60"/>
                </a:solidFill>
                <a:latin typeface="Minion Pro"/>
                <a:cs typeface="Minion Pro"/>
              </a:defRPr>
            </a:lvl3pPr>
            <a:lvl4pPr algn="l">
              <a:buFontTx/>
              <a:buNone/>
              <a:defRPr sz="900">
                <a:solidFill>
                  <a:schemeClr val="tx1"/>
                </a:solidFill>
                <a:latin typeface="Minion Pro"/>
                <a:cs typeface="Minion Pro"/>
              </a:defRPr>
            </a:lvl4pPr>
            <a:lvl5pPr>
              <a:buFontTx/>
              <a:buNone/>
              <a:defRPr sz="1700">
                <a:solidFill>
                  <a:srgbClr val="5E5C60"/>
                </a:solidFill>
                <a:latin typeface="Minion Pro"/>
                <a:cs typeface="Minion Pro"/>
              </a:defRPr>
            </a:lvl5pPr>
          </a:lstStyle>
          <a:p>
            <a:pPr lvl="0"/>
            <a:r>
              <a:rPr lang="en-US" dirty="0"/>
              <a:t>Click to edit Master</a:t>
            </a:r>
          </a:p>
          <a:p>
            <a:pPr lvl="0"/>
            <a:r>
              <a:rPr lang="en-US" dirty="0"/>
              <a:t>text styles	</a:t>
            </a:r>
          </a:p>
          <a:p>
            <a:pPr lvl="3"/>
            <a:r>
              <a:rPr lang="en-US" dirty="0"/>
              <a:t>											</a:t>
            </a:r>
          </a:p>
        </p:txBody>
      </p:sp>
      <p:sp>
        <p:nvSpPr>
          <p:cNvPr id="40" name="Picture Placeholder 11"/>
          <p:cNvSpPr>
            <a:spLocks noGrp="1"/>
          </p:cNvSpPr>
          <p:nvPr>
            <p:ph type="pic" sz="quarter" idx="24"/>
          </p:nvPr>
        </p:nvSpPr>
        <p:spPr>
          <a:xfrm>
            <a:off x="3465843" y="3290852"/>
            <a:ext cx="2319340" cy="566323"/>
          </a:xfrm>
          <a:prstGeom prst="rect">
            <a:avLst/>
          </a:prstGeom>
        </p:spPr>
        <p:txBody>
          <a:bodyPr vert="horz"/>
          <a:lstStyle>
            <a:lvl1pPr>
              <a:buNone/>
              <a:defRPr>
                <a:solidFill>
                  <a:schemeClr val="tx1"/>
                </a:solidFill>
              </a:defRPr>
            </a:lvl1pPr>
          </a:lstStyle>
          <a:p>
            <a:pPr lvl="0"/>
            <a:r>
              <a:rPr lang="en-US" noProof="0" dirty="0"/>
              <a:t>Click icon to add picture</a:t>
            </a:r>
          </a:p>
        </p:txBody>
      </p:sp>
      <p:sp>
        <p:nvSpPr>
          <p:cNvPr id="41" name="Content Placeholder 2"/>
          <p:cNvSpPr>
            <a:spLocks noGrp="1"/>
          </p:cNvSpPr>
          <p:nvPr>
            <p:ph idx="25"/>
          </p:nvPr>
        </p:nvSpPr>
        <p:spPr>
          <a:xfrm>
            <a:off x="6313981" y="3925811"/>
            <a:ext cx="2319340" cy="1388201"/>
          </a:xfrm>
          <a:prstGeom prst="rect">
            <a:avLst/>
          </a:prstGeom>
        </p:spPr>
        <p:txBody>
          <a:bodyPr/>
          <a:lstStyle>
            <a:lvl1pPr algn="l">
              <a:buFontTx/>
              <a:buNone/>
              <a:defRPr sz="900">
                <a:solidFill>
                  <a:schemeClr val="tx1"/>
                </a:solidFill>
                <a:latin typeface="+mn-lt"/>
                <a:cs typeface="Minion Pro"/>
              </a:defRPr>
            </a:lvl1pPr>
            <a:lvl2pPr>
              <a:buClr>
                <a:srgbClr val="5E5C60"/>
              </a:buClr>
              <a:buFont typeface="Wingdings" charset="2"/>
              <a:buChar char="§"/>
              <a:defRPr sz="1700">
                <a:solidFill>
                  <a:srgbClr val="5E5C60"/>
                </a:solidFill>
                <a:latin typeface="Minion Pro"/>
                <a:cs typeface="Minion Pro"/>
              </a:defRPr>
            </a:lvl2pPr>
            <a:lvl3pPr>
              <a:buFont typeface="Wingdings" charset="2"/>
              <a:buNone/>
              <a:defRPr sz="1400">
                <a:solidFill>
                  <a:srgbClr val="5E5C60"/>
                </a:solidFill>
                <a:latin typeface="Minion Pro"/>
                <a:cs typeface="Minion Pro"/>
              </a:defRPr>
            </a:lvl3pPr>
            <a:lvl4pPr algn="l">
              <a:buFontTx/>
              <a:buNone/>
              <a:defRPr sz="900">
                <a:solidFill>
                  <a:schemeClr val="tx1"/>
                </a:solidFill>
                <a:latin typeface="Minion Pro"/>
                <a:cs typeface="Minion Pro"/>
              </a:defRPr>
            </a:lvl4pPr>
            <a:lvl5pPr>
              <a:buFontTx/>
              <a:buNone/>
              <a:defRPr sz="1700">
                <a:solidFill>
                  <a:srgbClr val="5E5C60"/>
                </a:solidFill>
                <a:latin typeface="Minion Pro"/>
                <a:cs typeface="Minion Pro"/>
              </a:defRPr>
            </a:lvl5pPr>
          </a:lstStyle>
          <a:p>
            <a:pPr lvl="0"/>
            <a:r>
              <a:rPr lang="en-US" dirty="0"/>
              <a:t>Click to edit Master</a:t>
            </a:r>
          </a:p>
          <a:p>
            <a:pPr lvl="0"/>
            <a:r>
              <a:rPr lang="en-US" dirty="0"/>
              <a:t>text styles	</a:t>
            </a:r>
          </a:p>
          <a:p>
            <a:pPr lvl="3"/>
            <a:r>
              <a:rPr lang="en-US" dirty="0"/>
              <a:t>											</a:t>
            </a:r>
          </a:p>
        </p:txBody>
      </p:sp>
      <p:sp>
        <p:nvSpPr>
          <p:cNvPr id="42" name="Picture Placeholder 11"/>
          <p:cNvSpPr>
            <a:spLocks noGrp="1"/>
          </p:cNvSpPr>
          <p:nvPr>
            <p:ph type="pic" sz="quarter" idx="26"/>
          </p:nvPr>
        </p:nvSpPr>
        <p:spPr>
          <a:xfrm>
            <a:off x="6313981" y="3290852"/>
            <a:ext cx="2319340" cy="566323"/>
          </a:xfrm>
          <a:prstGeom prst="rect">
            <a:avLst/>
          </a:prstGeom>
        </p:spPr>
        <p:txBody>
          <a:bodyPr vert="horz"/>
          <a:lstStyle>
            <a:lvl1pPr>
              <a:buNone/>
              <a:defRPr>
                <a:solidFill>
                  <a:schemeClr val="tx1"/>
                </a:solidFill>
              </a:defRPr>
            </a:lvl1pPr>
          </a:lstStyle>
          <a:p>
            <a:pPr lvl="0"/>
            <a:r>
              <a:rPr lang="en-US" noProof="0" dirty="0"/>
              <a:t>Click icon to add picture</a:t>
            </a:r>
          </a:p>
        </p:txBody>
      </p:sp>
      <p:sp>
        <p:nvSpPr>
          <p:cNvPr id="43" name="Content Placeholder 2"/>
          <p:cNvSpPr>
            <a:spLocks noGrp="1"/>
          </p:cNvSpPr>
          <p:nvPr>
            <p:ph idx="27"/>
          </p:nvPr>
        </p:nvSpPr>
        <p:spPr>
          <a:xfrm>
            <a:off x="9171531" y="3925811"/>
            <a:ext cx="2319340" cy="1388201"/>
          </a:xfrm>
          <a:prstGeom prst="rect">
            <a:avLst/>
          </a:prstGeom>
        </p:spPr>
        <p:txBody>
          <a:bodyPr/>
          <a:lstStyle>
            <a:lvl1pPr algn="l">
              <a:buFontTx/>
              <a:buNone/>
              <a:defRPr sz="900">
                <a:solidFill>
                  <a:schemeClr val="tx1"/>
                </a:solidFill>
                <a:latin typeface="+mn-lt"/>
                <a:cs typeface="Minion Pro"/>
              </a:defRPr>
            </a:lvl1pPr>
            <a:lvl2pPr>
              <a:buClr>
                <a:srgbClr val="5E5C60"/>
              </a:buClr>
              <a:buFont typeface="Wingdings" charset="2"/>
              <a:buChar char="§"/>
              <a:defRPr sz="1700">
                <a:solidFill>
                  <a:srgbClr val="5E5C60"/>
                </a:solidFill>
                <a:latin typeface="Minion Pro"/>
                <a:cs typeface="Minion Pro"/>
              </a:defRPr>
            </a:lvl2pPr>
            <a:lvl3pPr>
              <a:buFont typeface="Wingdings" charset="2"/>
              <a:buNone/>
              <a:defRPr sz="1400">
                <a:solidFill>
                  <a:srgbClr val="5E5C60"/>
                </a:solidFill>
                <a:latin typeface="Minion Pro"/>
                <a:cs typeface="Minion Pro"/>
              </a:defRPr>
            </a:lvl3pPr>
            <a:lvl4pPr algn="l">
              <a:buFontTx/>
              <a:buNone/>
              <a:defRPr sz="900">
                <a:solidFill>
                  <a:schemeClr val="tx1"/>
                </a:solidFill>
                <a:latin typeface="Minion Pro"/>
                <a:cs typeface="Minion Pro"/>
              </a:defRPr>
            </a:lvl4pPr>
            <a:lvl5pPr>
              <a:buFontTx/>
              <a:buNone/>
              <a:defRPr sz="1700">
                <a:solidFill>
                  <a:srgbClr val="5E5C60"/>
                </a:solidFill>
                <a:latin typeface="Minion Pro"/>
                <a:cs typeface="Minion Pro"/>
              </a:defRPr>
            </a:lvl5pPr>
          </a:lstStyle>
          <a:p>
            <a:pPr lvl="0"/>
            <a:r>
              <a:rPr lang="en-US" dirty="0"/>
              <a:t>Click to edit Master</a:t>
            </a:r>
          </a:p>
          <a:p>
            <a:pPr lvl="0"/>
            <a:r>
              <a:rPr lang="en-US" dirty="0"/>
              <a:t>text styles	</a:t>
            </a:r>
          </a:p>
          <a:p>
            <a:pPr lvl="3"/>
            <a:r>
              <a:rPr lang="en-US" dirty="0"/>
              <a:t>											</a:t>
            </a:r>
          </a:p>
        </p:txBody>
      </p:sp>
      <p:sp>
        <p:nvSpPr>
          <p:cNvPr id="44" name="Picture Placeholder 11"/>
          <p:cNvSpPr>
            <a:spLocks noGrp="1"/>
          </p:cNvSpPr>
          <p:nvPr>
            <p:ph type="pic" sz="quarter" idx="28"/>
          </p:nvPr>
        </p:nvSpPr>
        <p:spPr>
          <a:xfrm>
            <a:off x="9171531" y="3290852"/>
            <a:ext cx="2319340" cy="566323"/>
          </a:xfrm>
          <a:prstGeom prst="rect">
            <a:avLst/>
          </a:prstGeom>
        </p:spPr>
        <p:txBody>
          <a:bodyPr vert="horz"/>
          <a:lstStyle>
            <a:lvl1pPr>
              <a:buNone/>
              <a:defRPr>
                <a:solidFill>
                  <a:schemeClr val="tx1"/>
                </a:solidFill>
              </a:defRPr>
            </a:lvl1pPr>
          </a:lstStyle>
          <a:p>
            <a:pPr lvl="0"/>
            <a:r>
              <a:rPr lang="en-US" noProof="0" dirty="0"/>
              <a:t>Click icon to add picture</a:t>
            </a:r>
          </a:p>
        </p:txBody>
      </p:sp>
      <p:sp>
        <p:nvSpPr>
          <p:cNvPr id="31" name="Text Placeholder 10"/>
          <p:cNvSpPr>
            <a:spLocks noGrp="1"/>
          </p:cNvSpPr>
          <p:nvPr>
            <p:ph type="body" sz="quarter" idx="29"/>
          </p:nvPr>
        </p:nvSpPr>
        <p:spPr>
          <a:xfrm>
            <a:off x="365760" y="304801"/>
            <a:ext cx="10972800" cy="376237"/>
          </a:xfrm>
          <a:prstGeom prst="rect">
            <a:avLst/>
          </a:prstGeom>
        </p:spPr>
        <p:txBody>
          <a:bodyPr vert="horz"/>
          <a:lstStyle>
            <a:lvl1pPr>
              <a:buNone/>
              <a:defRPr sz="2000">
                <a:solidFill>
                  <a:srgbClr val="B01D14"/>
                </a:solidFill>
                <a:latin typeface="+mn-lt"/>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28" name="Slide Number Placeholder 5"/>
          <p:cNvSpPr>
            <a:spLocks noGrp="1"/>
          </p:cNvSpPr>
          <p:nvPr>
            <p:ph type="sldNum" sz="quarter" idx="30"/>
          </p:nvPr>
        </p:nvSpPr>
        <p:spPr>
          <a:xfrm>
            <a:off x="8890000" y="6446696"/>
            <a:ext cx="660400" cy="365125"/>
          </a:xfrm>
        </p:spPr>
        <p:txBody>
          <a:bodyPr/>
          <a:lstStyle>
            <a:lvl1pPr>
              <a:defRPr/>
            </a:lvl1pPr>
          </a:lstStyle>
          <a:p>
            <a:pPr>
              <a:defRPr/>
            </a:pPr>
            <a:fld id="{6A778C46-885F-4262-824A-4B7F63570494}" type="slidenum">
              <a:rPr lang="en-US"/>
              <a:pPr>
                <a:defRPr/>
              </a:pPr>
              <a:t>‹#›</a:t>
            </a:fld>
            <a:endParaRPr lang="en-US" dirty="0"/>
          </a:p>
        </p:txBody>
      </p:sp>
    </p:spTree>
    <p:extLst>
      <p:ext uri="{BB962C8B-B14F-4D97-AF65-F5344CB8AC3E}">
        <p14:creationId xmlns:p14="http://schemas.microsoft.com/office/powerpoint/2010/main" val="36538227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Two Graphs no subtitle text">
    <p:spTree>
      <p:nvGrpSpPr>
        <p:cNvPr id="1" name=""/>
        <p:cNvGrpSpPr/>
        <p:nvPr/>
      </p:nvGrpSpPr>
      <p:grpSpPr>
        <a:xfrm>
          <a:off x="0" y="0"/>
          <a:ext cx="0" cy="0"/>
          <a:chOff x="0" y="0"/>
          <a:chExt cx="0" cy="0"/>
        </a:xfrm>
      </p:grpSpPr>
      <p:sp>
        <p:nvSpPr>
          <p:cNvPr id="12" name="Chart Placeholder 12"/>
          <p:cNvSpPr>
            <a:spLocks noGrp="1"/>
          </p:cNvSpPr>
          <p:nvPr>
            <p:ph type="chart" sz="quarter" idx="18"/>
          </p:nvPr>
        </p:nvSpPr>
        <p:spPr>
          <a:xfrm>
            <a:off x="556519" y="914401"/>
            <a:ext cx="10924283" cy="4624292"/>
          </a:xfrm>
          <a:prstGeom prst="rect">
            <a:avLst/>
          </a:prstGeom>
        </p:spPr>
        <p:txBody>
          <a:bodyPr vert="horz"/>
          <a:lstStyle>
            <a:lvl1pPr>
              <a:buNone/>
              <a:defRPr sz="2000">
                <a:solidFill>
                  <a:schemeClr val="tx1"/>
                </a:solidFill>
                <a:latin typeface="Minon Pro"/>
                <a:cs typeface="Minon Pro"/>
              </a:defRPr>
            </a:lvl1pPr>
          </a:lstStyle>
          <a:p>
            <a:pPr lvl="0"/>
            <a:r>
              <a:rPr lang="en-US" noProof="0" dirty="0"/>
              <a:t>Click icon to add chart</a:t>
            </a:r>
          </a:p>
        </p:txBody>
      </p:sp>
      <p:sp>
        <p:nvSpPr>
          <p:cNvPr id="9" name="Content Placeholder 2"/>
          <p:cNvSpPr>
            <a:spLocks noGrp="1"/>
          </p:cNvSpPr>
          <p:nvPr>
            <p:ph idx="17"/>
          </p:nvPr>
        </p:nvSpPr>
        <p:spPr>
          <a:xfrm>
            <a:off x="7741404" y="5517351"/>
            <a:ext cx="3739397" cy="437934"/>
          </a:xfrm>
          <a:prstGeom prst="rect">
            <a:avLst/>
          </a:prstGeom>
        </p:spPr>
        <p:txBody>
          <a:bodyPr/>
          <a:lstStyle>
            <a:lvl1pPr>
              <a:buFont typeface="Wingdings" charset="2"/>
              <a:buNone/>
              <a:defRPr sz="1100" baseline="0">
                <a:solidFill>
                  <a:srgbClr val="B01D14"/>
                </a:solidFill>
                <a:latin typeface="+mn-lt"/>
                <a:cs typeface="Minion Pro"/>
              </a:defRPr>
            </a:lvl1pPr>
            <a:lvl2pPr>
              <a:buClr>
                <a:srgbClr val="5E5C60"/>
              </a:buClr>
              <a:buFont typeface="Wingdings" charset="2"/>
              <a:buChar char="§"/>
              <a:defRPr sz="1700">
                <a:solidFill>
                  <a:srgbClr val="5E5C60"/>
                </a:solidFill>
                <a:latin typeface="Minion Pro"/>
                <a:cs typeface="Minion Pro"/>
              </a:defRPr>
            </a:lvl2pPr>
            <a:lvl3pPr>
              <a:buFont typeface="Wingdings" charset="2"/>
              <a:buNone/>
              <a:defRPr sz="1400">
                <a:solidFill>
                  <a:srgbClr val="5E5C60"/>
                </a:solidFill>
                <a:latin typeface="Minion Pro"/>
                <a:cs typeface="Minion Pro"/>
              </a:defRPr>
            </a:lvl3pPr>
            <a:lvl4pPr>
              <a:buFont typeface="Wingdings" charset="2"/>
              <a:buNone/>
              <a:defRPr sz="1700">
                <a:solidFill>
                  <a:srgbClr val="5E5C60"/>
                </a:solidFill>
                <a:latin typeface="Minion Pro"/>
                <a:cs typeface="Minion Pro"/>
              </a:defRPr>
            </a:lvl4pPr>
            <a:lvl5pPr>
              <a:buFontTx/>
              <a:buNone/>
              <a:defRPr sz="1700">
                <a:solidFill>
                  <a:srgbClr val="5E5C60"/>
                </a:solidFill>
                <a:latin typeface="Minion Pro"/>
                <a:cs typeface="Minion Pro"/>
              </a:defRPr>
            </a:lvl5pPr>
          </a:lstStyle>
          <a:p>
            <a:pPr lvl="0"/>
            <a:r>
              <a:rPr lang="en-US" dirty="0"/>
              <a:t>Click to edit Master text styles</a:t>
            </a:r>
          </a:p>
        </p:txBody>
      </p:sp>
      <p:sp>
        <p:nvSpPr>
          <p:cNvPr id="11" name="Text Placeholder 10"/>
          <p:cNvSpPr>
            <a:spLocks noGrp="1"/>
          </p:cNvSpPr>
          <p:nvPr>
            <p:ph type="body" sz="quarter" idx="24"/>
          </p:nvPr>
        </p:nvSpPr>
        <p:spPr>
          <a:xfrm>
            <a:off x="365760" y="304801"/>
            <a:ext cx="10972800" cy="376237"/>
          </a:xfrm>
          <a:prstGeom prst="rect">
            <a:avLst/>
          </a:prstGeom>
        </p:spPr>
        <p:txBody>
          <a:bodyPr vert="horz"/>
          <a:lstStyle>
            <a:lvl1pPr>
              <a:buNone/>
              <a:defRPr sz="2000">
                <a:solidFill>
                  <a:srgbClr val="B01D14"/>
                </a:solidFill>
                <a:latin typeface="+mn-lt"/>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6" name="Slide Number Placeholder 5"/>
          <p:cNvSpPr>
            <a:spLocks noGrp="1"/>
          </p:cNvSpPr>
          <p:nvPr>
            <p:ph type="sldNum" sz="quarter" idx="15"/>
          </p:nvPr>
        </p:nvSpPr>
        <p:spPr>
          <a:xfrm>
            <a:off x="8890000" y="6446696"/>
            <a:ext cx="660400" cy="365125"/>
          </a:xfrm>
        </p:spPr>
        <p:txBody>
          <a:bodyPr/>
          <a:lstStyle>
            <a:lvl1pPr>
              <a:defRPr/>
            </a:lvl1pPr>
          </a:lstStyle>
          <a:p>
            <a:pPr>
              <a:defRPr/>
            </a:pPr>
            <a:fld id="{6A778C46-885F-4262-824A-4B7F63570494}" type="slidenum">
              <a:rPr lang="en-US"/>
              <a:pPr>
                <a:defRPr/>
              </a:pPr>
              <a:t>‹#›</a:t>
            </a:fld>
            <a:endParaRPr lang="en-US" dirty="0"/>
          </a:p>
        </p:txBody>
      </p:sp>
    </p:spTree>
    <p:extLst>
      <p:ext uri="{BB962C8B-B14F-4D97-AF65-F5344CB8AC3E}">
        <p14:creationId xmlns:p14="http://schemas.microsoft.com/office/powerpoint/2010/main" val="13718559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Resume">
    <p:spTree>
      <p:nvGrpSpPr>
        <p:cNvPr id="1" name=""/>
        <p:cNvGrpSpPr/>
        <p:nvPr/>
      </p:nvGrpSpPr>
      <p:grpSpPr>
        <a:xfrm>
          <a:off x="0" y="0"/>
          <a:ext cx="0" cy="0"/>
          <a:chOff x="0" y="0"/>
          <a:chExt cx="0" cy="0"/>
        </a:xfrm>
      </p:grpSpPr>
      <p:sp>
        <p:nvSpPr>
          <p:cNvPr id="15" name="Content Placeholder 14"/>
          <p:cNvSpPr>
            <a:spLocks noGrp="1"/>
          </p:cNvSpPr>
          <p:nvPr>
            <p:ph sz="quarter" idx="24"/>
          </p:nvPr>
        </p:nvSpPr>
        <p:spPr>
          <a:xfrm>
            <a:off x="2438400" y="914400"/>
            <a:ext cx="9042400" cy="4724400"/>
          </a:xfrm>
          <a:prstGeom prst="rect">
            <a:avLst/>
          </a:prstGeom>
        </p:spPr>
        <p:txBody>
          <a:bodyPr/>
          <a:lstStyle>
            <a:lvl1pPr>
              <a:buFont typeface="Wingdings" pitchFamily="2" charset="2"/>
              <a:buChar char="§"/>
              <a:defRPr sz="900" b="1">
                <a:latin typeface="+mj-lt"/>
              </a:defRPr>
            </a:lvl1pPr>
            <a:lvl2pPr>
              <a:defRPr sz="900" baseline="0">
                <a:latin typeface="+mj-lt"/>
              </a:defRPr>
            </a:lvl2pPr>
            <a:lvl3pPr>
              <a:buFont typeface="Arial" pitchFamily="34" charset="0"/>
              <a:buChar char="•"/>
              <a:defRPr sz="900">
                <a:latin typeface="+mj-lt"/>
              </a:defRPr>
            </a:lvl3pPr>
          </a:lstStyle>
          <a:p>
            <a:pPr lvl="0"/>
            <a:r>
              <a:rPr lang="en-US" dirty="0"/>
              <a:t>Click to edit Master text styles</a:t>
            </a:r>
          </a:p>
          <a:p>
            <a:pPr lvl="1"/>
            <a:r>
              <a:rPr lang="en-US" dirty="0"/>
              <a:t>Second bullet</a:t>
            </a:r>
          </a:p>
          <a:p>
            <a:pPr lvl="2"/>
            <a:r>
              <a:rPr lang="en-US" dirty="0"/>
              <a:t>Third bullet</a:t>
            </a:r>
          </a:p>
        </p:txBody>
      </p:sp>
      <p:sp>
        <p:nvSpPr>
          <p:cNvPr id="10" name="Text Placeholder 10"/>
          <p:cNvSpPr>
            <a:spLocks noGrp="1"/>
          </p:cNvSpPr>
          <p:nvPr>
            <p:ph type="body" sz="quarter" idx="13"/>
          </p:nvPr>
        </p:nvSpPr>
        <p:spPr>
          <a:xfrm>
            <a:off x="365760" y="452438"/>
            <a:ext cx="10972800" cy="376237"/>
          </a:xfrm>
          <a:prstGeom prst="rect">
            <a:avLst/>
          </a:prstGeom>
        </p:spPr>
        <p:txBody>
          <a:bodyPr vert="horz"/>
          <a:lstStyle>
            <a:lvl1pPr>
              <a:buNone/>
              <a:defRPr sz="1200">
                <a:solidFill>
                  <a:schemeClr val="tx1"/>
                </a:solidFill>
                <a:latin typeface="+mj-lt"/>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5" name="Text Placeholder 10"/>
          <p:cNvSpPr>
            <a:spLocks noGrp="1"/>
          </p:cNvSpPr>
          <p:nvPr>
            <p:ph type="body" sz="quarter" idx="14"/>
          </p:nvPr>
        </p:nvSpPr>
        <p:spPr>
          <a:xfrm>
            <a:off x="365760" y="76201"/>
            <a:ext cx="10972800" cy="376237"/>
          </a:xfrm>
          <a:prstGeom prst="rect">
            <a:avLst/>
          </a:prstGeom>
        </p:spPr>
        <p:txBody>
          <a:bodyPr vert="horz"/>
          <a:lstStyle>
            <a:lvl1pPr>
              <a:buNone/>
              <a:defRPr sz="2000">
                <a:solidFill>
                  <a:srgbClr val="B01D14"/>
                </a:solidFill>
                <a:latin typeface="+mn-lt"/>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4" name="Slide Number Placeholder 5"/>
          <p:cNvSpPr>
            <a:spLocks noGrp="1"/>
          </p:cNvSpPr>
          <p:nvPr>
            <p:ph type="sldNum" sz="quarter" idx="15"/>
          </p:nvPr>
        </p:nvSpPr>
        <p:spPr>
          <a:xfrm>
            <a:off x="8890000" y="6446696"/>
            <a:ext cx="660400" cy="365125"/>
          </a:xfrm>
        </p:spPr>
        <p:txBody>
          <a:bodyPr/>
          <a:lstStyle>
            <a:lvl1pPr>
              <a:defRPr/>
            </a:lvl1pPr>
          </a:lstStyle>
          <a:p>
            <a:pPr>
              <a:defRPr/>
            </a:pPr>
            <a:fld id="{6A778C46-885F-4262-824A-4B7F63570494}" type="slidenum">
              <a:rPr lang="en-US"/>
              <a:pPr>
                <a:defRPr/>
              </a:pPr>
              <a:t>‹#›</a:t>
            </a:fld>
            <a:endParaRPr lang="en-US" dirty="0"/>
          </a:p>
        </p:txBody>
      </p:sp>
      <p:sp>
        <p:nvSpPr>
          <p:cNvPr id="8" name="Picture Placeholder 7"/>
          <p:cNvSpPr>
            <a:spLocks noGrp="1"/>
          </p:cNvSpPr>
          <p:nvPr>
            <p:ph type="pic" sz="quarter" idx="16"/>
          </p:nvPr>
        </p:nvSpPr>
        <p:spPr>
          <a:xfrm>
            <a:off x="355599" y="914400"/>
            <a:ext cx="1727200" cy="1752600"/>
          </a:xfrm>
          <a:prstGeom prst="rect">
            <a:avLst/>
          </a:prstGeom>
        </p:spPr>
        <p:txBody>
          <a:bodyPr/>
          <a:lstStyle>
            <a:lvl1pPr>
              <a:buNone/>
              <a:defRPr/>
            </a:lvl1pPr>
          </a:lstStyle>
          <a:p>
            <a:endParaRPr lang="en-US" dirty="0"/>
          </a:p>
        </p:txBody>
      </p:sp>
      <p:sp>
        <p:nvSpPr>
          <p:cNvPr id="9" name="Content Placeholder 2"/>
          <p:cNvSpPr>
            <a:spLocks noGrp="1"/>
          </p:cNvSpPr>
          <p:nvPr>
            <p:ph idx="25" hasCustomPrompt="1"/>
          </p:nvPr>
        </p:nvSpPr>
        <p:spPr>
          <a:xfrm>
            <a:off x="203201" y="3048000"/>
            <a:ext cx="2031999" cy="2590800"/>
          </a:xfrm>
          <a:prstGeom prst="rect">
            <a:avLst/>
          </a:prstGeom>
        </p:spPr>
        <p:txBody>
          <a:bodyPr/>
          <a:lstStyle>
            <a:lvl1pPr marL="0" indent="0" algn="l">
              <a:spcBef>
                <a:spcPts val="300"/>
              </a:spcBef>
              <a:spcAft>
                <a:spcPts val="300"/>
              </a:spcAft>
              <a:buFontTx/>
              <a:buNone/>
              <a:defRPr sz="900" b="0" baseline="0">
                <a:solidFill>
                  <a:schemeClr val="tx1"/>
                </a:solidFill>
                <a:latin typeface="+mj-lt"/>
                <a:cs typeface="Minion Pro"/>
              </a:defRPr>
            </a:lvl1pPr>
            <a:lvl2pPr>
              <a:buClr>
                <a:srgbClr val="5E5C60"/>
              </a:buClr>
              <a:buFont typeface="Wingdings" charset="2"/>
              <a:buChar char="§"/>
              <a:defRPr sz="1700">
                <a:solidFill>
                  <a:srgbClr val="5E5C60"/>
                </a:solidFill>
                <a:latin typeface="Minion Pro"/>
                <a:cs typeface="Minion Pro"/>
              </a:defRPr>
            </a:lvl2pPr>
            <a:lvl3pPr>
              <a:buFont typeface="Wingdings" charset="2"/>
              <a:buNone/>
              <a:defRPr sz="1400">
                <a:solidFill>
                  <a:srgbClr val="5E5C60"/>
                </a:solidFill>
                <a:latin typeface="Minion Pro"/>
                <a:cs typeface="Minion Pro"/>
              </a:defRPr>
            </a:lvl3pPr>
            <a:lvl4pPr algn="ctr">
              <a:spcBef>
                <a:spcPts val="300"/>
              </a:spcBef>
              <a:spcAft>
                <a:spcPts val="300"/>
              </a:spcAft>
              <a:buFontTx/>
              <a:buNone/>
              <a:defRPr sz="1100" b="0">
                <a:solidFill>
                  <a:schemeClr val="tx1"/>
                </a:solidFill>
                <a:latin typeface="Minion Pro"/>
                <a:cs typeface="Minion Pro"/>
              </a:defRPr>
            </a:lvl4pPr>
            <a:lvl5pPr>
              <a:buFontTx/>
              <a:buNone/>
              <a:defRPr sz="1700">
                <a:solidFill>
                  <a:srgbClr val="5E5C60"/>
                </a:solidFill>
                <a:latin typeface="Minion Pro"/>
                <a:cs typeface="Minion Pro"/>
              </a:defRPr>
            </a:lvl5pPr>
          </a:lstStyle>
          <a:p>
            <a:pPr lvl="0"/>
            <a:r>
              <a:rPr lang="en-US" dirty="0"/>
              <a:t>Click to edit Master text styles	</a:t>
            </a:r>
          </a:p>
          <a:p>
            <a:pPr lvl="3"/>
            <a:r>
              <a:rPr lang="en-US" dirty="0"/>
              <a:t>											</a:t>
            </a:r>
          </a:p>
        </p:txBody>
      </p:sp>
      <p:sp>
        <p:nvSpPr>
          <p:cNvPr id="13" name="TextBox 12"/>
          <p:cNvSpPr txBox="1"/>
          <p:nvPr userDrawn="1"/>
        </p:nvSpPr>
        <p:spPr>
          <a:xfrm>
            <a:off x="203200" y="2819400"/>
            <a:ext cx="2032000" cy="228600"/>
          </a:xfrm>
          <a:prstGeom prst="rect">
            <a:avLst/>
          </a:prstGeom>
        </p:spPr>
        <p:txBody>
          <a:bodyPr vert="horz" wrap="square" lIns="91440" tIns="45720" rIns="91440" bIns="45720" rtlCol="0" anchor="ctr">
            <a:no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900" b="1" i="0" u="none" strike="noStrike" kern="1200" cap="none" spc="0" normalizeH="0" baseline="0" noProof="0" dirty="0">
                <a:ln>
                  <a:noFill/>
                </a:ln>
                <a:solidFill>
                  <a:schemeClr val="tx1"/>
                </a:solidFill>
                <a:effectLst/>
                <a:uLnTx/>
                <a:uFillTx/>
                <a:latin typeface="+mj-lt"/>
                <a:ea typeface="+mj-ea"/>
                <a:cs typeface="Minion Pro"/>
              </a:rPr>
              <a:t>Contact Info:</a:t>
            </a:r>
          </a:p>
        </p:txBody>
      </p:sp>
    </p:spTree>
    <p:extLst>
      <p:ext uri="{BB962C8B-B14F-4D97-AF65-F5344CB8AC3E}">
        <p14:creationId xmlns:p14="http://schemas.microsoft.com/office/powerpoint/2010/main" val="3742442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004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F3CF9-3DD1-929D-3853-60FD0F676E14}"/>
              </a:ext>
            </a:extLst>
          </p:cNvPr>
          <p:cNvSpPr>
            <a:spLocks noGrp="1"/>
          </p:cNvSpPr>
          <p:nvPr>
            <p:ph type="title"/>
          </p:nvPr>
        </p:nvSpPr>
        <p:spPr>
          <a:xfrm>
            <a:off x="839788" y="1172308"/>
            <a:ext cx="3932237" cy="885092"/>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9DF179-C666-A163-BCA5-1EA2F76A26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89B148-DC47-0734-EB2C-A853369E26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3208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28361-68CF-2941-605D-97C611689F17}"/>
              </a:ext>
            </a:extLst>
          </p:cNvPr>
          <p:cNvSpPr>
            <a:spLocks noGrp="1"/>
          </p:cNvSpPr>
          <p:nvPr>
            <p:ph type="title"/>
          </p:nvPr>
        </p:nvSpPr>
        <p:spPr>
          <a:xfrm>
            <a:off x="839788" y="1132114"/>
            <a:ext cx="3932237" cy="925286"/>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AE43A0-FFF8-0D74-A6F8-D08E5214FD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2782FD8-A1D5-1595-41E9-69A2C8FCDC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25939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B7F2B-1DB4-D3C5-A394-F7C024AAED64}"/>
              </a:ext>
            </a:extLst>
          </p:cNvPr>
          <p:cNvSpPr>
            <a:spLocks noGrp="1"/>
          </p:cNvSpPr>
          <p:nvPr>
            <p:ph type="ctrTitle"/>
          </p:nvPr>
        </p:nvSpPr>
        <p:spPr>
          <a:xfrm>
            <a:off x="1524000" y="1122363"/>
            <a:ext cx="9144000" cy="2387600"/>
          </a:xfrm>
        </p:spPr>
        <p:txBody>
          <a:bodyPr anchor="b">
            <a:normAutofit/>
          </a:bodyPr>
          <a:lstStyle>
            <a:lvl1pPr algn="ctr">
              <a:defRPr sz="4000">
                <a:solidFill>
                  <a:srgbClr val="00205B"/>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08083F07-AE63-2B6D-4FA3-29F682D1AF5B}"/>
              </a:ext>
            </a:extLst>
          </p:cNvPr>
          <p:cNvSpPr>
            <a:spLocks noGrp="1"/>
          </p:cNvSpPr>
          <p:nvPr>
            <p:ph type="subTitle" idx="1"/>
          </p:nvPr>
        </p:nvSpPr>
        <p:spPr>
          <a:xfrm>
            <a:off x="1524000" y="3602038"/>
            <a:ext cx="9144000" cy="1655762"/>
          </a:xfrm>
        </p:spPr>
        <p:txBody>
          <a:bodyPr/>
          <a:lstStyle>
            <a:lvl1pPr marL="0" indent="0" algn="ctr">
              <a:buNone/>
              <a:defRPr sz="2400">
                <a:solidFill>
                  <a:srgbClr val="00205B"/>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415557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8DA37-717A-CA61-AE58-80535C2EB8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E218D8-18D5-FE4A-7178-E8F549F68A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35871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image" Target="../media/image5.jpeg"/><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theme" Target="../theme/theme4.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456EDD-561B-B068-8E2F-CB06BA037004}"/>
              </a:ext>
            </a:extLst>
          </p:cNvPr>
          <p:cNvSpPr>
            <a:spLocks noGrp="1"/>
          </p:cNvSpPr>
          <p:nvPr>
            <p:ph type="title"/>
          </p:nvPr>
        </p:nvSpPr>
        <p:spPr>
          <a:xfrm>
            <a:off x="838200" y="1122364"/>
            <a:ext cx="10515600" cy="79933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6B7E16E-A2B9-DDB1-57B5-93790AA56D5B}"/>
              </a:ext>
            </a:extLst>
          </p:cNvPr>
          <p:cNvSpPr>
            <a:spLocks noGrp="1"/>
          </p:cNvSpPr>
          <p:nvPr>
            <p:ph type="body" idx="1"/>
          </p:nvPr>
        </p:nvSpPr>
        <p:spPr>
          <a:xfrm>
            <a:off x="838200" y="1933575"/>
            <a:ext cx="10515600" cy="424338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AA3E928-D6CD-A482-E4CC-5115EC50C6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339D24-AACC-4719-9F41-1EF28FA82E70}" type="datetimeFigureOut">
              <a:rPr lang="en-US" smtClean="0"/>
              <a:t>6/10/2025</a:t>
            </a:fld>
            <a:endParaRPr lang="en-US" dirty="0"/>
          </a:p>
        </p:txBody>
      </p:sp>
      <p:sp>
        <p:nvSpPr>
          <p:cNvPr id="5" name="Footer Placeholder 4">
            <a:extLst>
              <a:ext uri="{FF2B5EF4-FFF2-40B4-BE49-F238E27FC236}">
                <a16:creationId xmlns:a16="http://schemas.microsoft.com/office/drawing/2014/main" id="{44812370-81E3-0A0C-5E73-54893002C2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55FCD5-2FB8-2BC7-D41E-DE0FAF2D98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686C1E-CC3F-43DA-B9BC-F0A46FF06B52}" type="slidenum">
              <a:rPr lang="en-US" smtClean="0"/>
              <a:t>‹#›</a:t>
            </a:fld>
            <a:endParaRPr lang="en-US" dirty="0"/>
          </a:p>
        </p:txBody>
      </p:sp>
      <p:sp>
        <p:nvSpPr>
          <p:cNvPr id="7" name="Rectangle 6">
            <a:extLst>
              <a:ext uri="{FF2B5EF4-FFF2-40B4-BE49-F238E27FC236}">
                <a16:creationId xmlns:a16="http://schemas.microsoft.com/office/drawing/2014/main" id="{D1BB2337-D7FB-290D-EE65-9755397CEB97}"/>
              </a:ext>
            </a:extLst>
          </p:cNvPr>
          <p:cNvSpPr/>
          <p:nvPr userDrawn="1"/>
        </p:nvSpPr>
        <p:spPr>
          <a:xfrm>
            <a:off x="0" y="-11872"/>
            <a:ext cx="12192000" cy="1122363"/>
          </a:xfrm>
          <a:prstGeom prst="rect">
            <a:avLst/>
          </a:prstGeom>
          <a:solidFill>
            <a:srgbClr val="002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8" name="Picture 7" descr="A picture containing diagram&#10;&#10;Description automatically generated">
            <a:extLst>
              <a:ext uri="{FF2B5EF4-FFF2-40B4-BE49-F238E27FC236}">
                <a16:creationId xmlns:a16="http://schemas.microsoft.com/office/drawing/2014/main" id="{B68D0B4B-98B7-9F3F-36C7-36E521208A7D}"/>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228845" y="103763"/>
            <a:ext cx="1558391" cy="774683"/>
          </a:xfrm>
          <a:prstGeom prst="rect">
            <a:avLst/>
          </a:prstGeom>
        </p:spPr>
      </p:pic>
      <p:sp>
        <p:nvSpPr>
          <p:cNvPr id="9" name="Rectangle 8">
            <a:extLst>
              <a:ext uri="{FF2B5EF4-FFF2-40B4-BE49-F238E27FC236}">
                <a16:creationId xmlns:a16="http://schemas.microsoft.com/office/drawing/2014/main" id="{7E79DE31-ADED-8935-5009-E14CA483A1EE}"/>
              </a:ext>
            </a:extLst>
          </p:cNvPr>
          <p:cNvSpPr/>
          <p:nvPr userDrawn="1"/>
        </p:nvSpPr>
        <p:spPr>
          <a:xfrm>
            <a:off x="0" y="1110491"/>
            <a:ext cx="12192000" cy="148586"/>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177099581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4" r:id="rId4"/>
    <p:sldLayoutId id="2147483655" r:id="rId5"/>
    <p:sldLayoutId id="2147483656" r:id="rId6"/>
    <p:sldLayoutId id="2147483657" r:id="rId7"/>
  </p:sldLayoutIdLst>
  <p:txStyles>
    <p:titleStyle>
      <a:lvl1pPr algn="l" defTabSz="914400" rtl="0" eaLnBrk="1" latinLnBrk="0" hangingPunct="1">
        <a:lnSpc>
          <a:spcPct val="90000"/>
        </a:lnSpc>
        <a:spcBef>
          <a:spcPct val="0"/>
        </a:spcBef>
        <a:buNone/>
        <a:defRPr sz="4000" kern="1200">
          <a:solidFill>
            <a:srgbClr val="00205B"/>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5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5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5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456EDD-561B-B068-8E2F-CB06BA037004}"/>
              </a:ext>
            </a:extLst>
          </p:cNvPr>
          <p:cNvSpPr>
            <a:spLocks noGrp="1"/>
          </p:cNvSpPr>
          <p:nvPr>
            <p:ph type="title"/>
          </p:nvPr>
        </p:nvSpPr>
        <p:spPr>
          <a:xfrm>
            <a:off x="838200" y="1122364"/>
            <a:ext cx="10515600" cy="79933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6B7E16E-A2B9-DDB1-57B5-93790AA56D5B}"/>
              </a:ext>
            </a:extLst>
          </p:cNvPr>
          <p:cNvSpPr>
            <a:spLocks noGrp="1"/>
          </p:cNvSpPr>
          <p:nvPr>
            <p:ph type="body" idx="1"/>
          </p:nvPr>
        </p:nvSpPr>
        <p:spPr>
          <a:xfrm>
            <a:off x="838200" y="1933575"/>
            <a:ext cx="10515600" cy="424338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AA3E928-D6CD-A482-E4CC-5115EC50C6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44812370-81E3-0A0C-5E73-54893002C2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55FCD5-2FB8-2BC7-D41E-DE0FAF2D98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686C1E-CC3F-43DA-B9BC-F0A46FF06B52}" type="slidenum">
              <a:rPr lang="en-US" smtClean="0"/>
              <a:t>‹#›</a:t>
            </a:fld>
            <a:endParaRPr lang="en-US"/>
          </a:p>
        </p:txBody>
      </p:sp>
      <p:sp>
        <p:nvSpPr>
          <p:cNvPr id="7" name="Rectangle 6">
            <a:extLst>
              <a:ext uri="{FF2B5EF4-FFF2-40B4-BE49-F238E27FC236}">
                <a16:creationId xmlns:a16="http://schemas.microsoft.com/office/drawing/2014/main" id="{D1BB2337-D7FB-290D-EE65-9755397CEB97}"/>
              </a:ext>
            </a:extLst>
          </p:cNvPr>
          <p:cNvSpPr/>
          <p:nvPr userDrawn="1"/>
        </p:nvSpPr>
        <p:spPr>
          <a:xfrm>
            <a:off x="0" y="-11872"/>
            <a:ext cx="12192000" cy="1122363"/>
          </a:xfrm>
          <a:prstGeom prst="rect">
            <a:avLst/>
          </a:prstGeom>
          <a:solidFill>
            <a:srgbClr val="002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A picture containing diagram&#10;&#10;Description automatically generated">
            <a:extLst>
              <a:ext uri="{FF2B5EF4-FFF2-40B4-BE49-F238E27FC236}">
                <a16:creationId xmlns:a16="http://schemas.microsoft.com/office/drawing/2014/main" id="{B68D0B4B-98B7-9F3F-36C7-36E521208A7D}"/>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228845" y="103763"/>
            <a:ext cx="1558391" cy="774683"/>
          </a:xfrm>
          <a:prstGeom prst="rect">
            <a:avLst/>
          </a:prstGeom>
        </p:spPr>
      </p:pic>
      <p:sp>
        <p:nvSpPr>
          <p:cNvPr id="9" name="Rectangle 8">
            <a:extLst>
              <a:ext uri="{FF2B5EF4-FFF2-40B4-BE49-F238E27FC236}">
                <a16:creationId xmlns:a16="http://schemas.microsoft.com/office/drawing/2014/main" id="{7E79DE31-ADED-8935-5009-E14CA483A1EE}"/>
              </a:ext>
            </a:extLst>
          </p:cNvPr>
          <p:cNvSpPr/>
          <p:nvPr userDrawn="1"/>
        </p:nvSpPr>
        <p:spPr>
          <a:xfrm>
            <a:off x="0" y="1110491"/>
            <a:ext cx="12192000" cy="148586"/>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698403433"/>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Lst>
  <p:hf hdr="0" ftr="0" dt="0"/>
  <p:txStyles>
    <p:titleStyle>
      <a:lvl1pPr algn="l" defTabSz="914400" rtl="0" eaLnBrk="1" latinLnBrk="0" hangingPunct="1">
        <a:lnSpc>
          <a:spcPct val="90000"/>
        </a:lnSpc>
        <a:spcBef>
          <a:spcPct val="0"/>
        </a:spcBef>
        <a:buNone/>
        <a:defRPr sz="4000" kern="1200">
          <a:solidFill>
            <a:srgbClr val="00205B"/>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5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5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5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613290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890000" y="6446696"/>
            <a:ext cx="660400" cy="365125"/>
          </a:xfrm>
          <a:prstGeom prst="rect">
            <a:avLst/>
          </a:prstGeom>
        </p:spPr>
        <p:txBody>
          <a:bodyPr vert="horz" lIns="91440" tIns="45720" rIns="91440" bIns="45720" rtlCol="0" anchor="ctr"/>
          <a:lstStyle>
            <a:lvl1pPr algn="r">
              <a:defRPr sz="1000" b="0" i="0">
                <a:solidFill>
                  <a:schemeClr val="tx1">
                    <a:lumMod val="65000"/>
                    <a:lumOff val="35000"/>
                  </a:schemeClr>
                </a:solidFill>
                <a:latin typeface="Arial"/>
                <a:cs typeface="Arial"/>
              </a:defRPr>
            </a:lvl1pPr>
          </a:lstStyle>
          <a:p>
            <a:pPr>
              <a:defRPr/>
            </a:pPr>
            <a:fld id="{F4A6BD72-2D2C-4400-A476-652365EC4B48}" type="slidenum">
              <a:rPr lang="en-US" smtClean="0"/>
              <a:pPr>
                <a:defRPr/>
              </a:pPr>
              <a:t>‹#›</a:t>
            </a:fld>
            <a:endParaRPr lang="en-US" dirty="0"/>
          </a:p>
        </p:txBody>
      </p:sp>
      <p:sp>
        <p:nvSpPr>
          <p:cNvPr id="4" name="Rectangle 3"/>
          <p:cNvSpPr/>
          <p:nvPr/>
        </p:nvSpPr>
        <p:spPr>
          <a:xfrm>
            <a:off x="9718679" y="6462478"/>
            <a:ext cx="1930400" cy="276999"/>
          </a:xfrm>
          <a:prstGeom prst="rect">
            <a:avLst/>
          </a:prstGeom>
        </p:spPr>
        <p:txBody>
          <a:bodyPr wrap="square">
            <a:spAutoFit/>
          </a:bodyPr>
          <a:lstStyle/>
          <a:p>
            <a:pPr algn="l">
              <a:defRPr/>
            </a:pPr>
            <a:r>
              <a:rPr lang="en-US" sz="900" baseline="30000" dirty="0">
                <a:solidFill>
                  <a:schemeClr val="tx1">
                    <a:lumMod val="65000"/>
                    <a:lumOff val="35000"/>
                  </a:schemeClr>
                </a:solidFill>
                <a:latin typeface="+mj-lt"/>
                <a:cs typeface="+mn-cs"/>
              </a:rPr>
              <a:t>Member FINRA/SIPC/NYSE </a:t>
            </a:r>
          </a:p>
          <a:p>
            <a:pPr algn="l">
              <a:defRPr/>
            </a:pPr>
            <a:r>
              <a:rPr lang="en-US" sz="900" baseline="30000" dirty="0">
                <a:solidFill>
                  <a:schemeClr val="tx1">
                    <a:lumMod val="65000"/>
                    <a:lumOff val="35000"/>
                  </a:schemeClr>
                </a:solidFill>
                <a:latin typeface="+mj-lt"/>
                <a:cs typeface="+mn-cs"/>
              </a:rPr>
              <a:t>© 2025 Hilltop Securities Inc.</a:t>
            </a:r>
          </a:p>
        </p:txBody>
      </p:sp>
      <p:cxnSp>
        <p:nvCxnSpPr>
          <p:cNvPr id="11" name="Straight Connector 10"/>
          <p:cNvCxnSpPr/>
          <p:nvPr userDrawn="1"/>
        </p:nvCxnSpPr>
        <p:spPr>
          <a:xfrm>
            <a:off x="203200" y="6421525"/>
            <a:ext cx="11277600" cy="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98419" y="6477000"/>
            <a:ext cx="1935181" cy="357376"/>
          </a:xfrm>
          <a:prstGeom prst="rect">
            <a:avLst/>
          </a:prstGeom>
        </p:spPr>
      </p:pic>
    </p:spTree>
    <p:extLst>
      <p:ext uri="{BB962C8B-B14F-4D97-AF65-F5344CB8AC3E}">
        <p14:creationId xmlns:p14="http://schemas.microsoft.com/office/powerpoint/2010/main" val="174385610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Lst>
  <p:hf hdr="0" ftr="0" dt="0"/>
  <p:txStyles>
    <p:titleStyle>
      <a:lvl1pPr algn="l" defTabSz="457200" rtl="0" eaLnBrk="0" fontAlgn="base" hangingPunct="0">
        <a:spcBef>
          <a:spcPct val="0"/>
        </a:spcBef>
        <a:spcAft>
          <a:spcPct val="0"/>
        </a:spcAft>
        <a:defRPr sz="2000" kern="2000" baseline="0">
          <a:solidFill>
            <a:srgbClr val="002D1B"/>
          </a:solidFill>
          <a:latin typeface="Times New Roman" pitchFamily="18" charset="0"/>
          <a:ea typeface="Times New Roman" pitchFamily="18" charset="0"/>
          <a:cs typeface="Times New Roman" pitchFamily="18" charset="0"/>
        </a:defRPr>
      </a:lvl1pPr>
      <a:lvl2pPr algn="l" defTabSz="457200" rtl="0" eaLnBrk="0" fontAlgn="base" hangingPunct="0">
        <a:spcBef>
          <a:spcPct val="0"/>
        </a:spcBef>
        <a:spcAft>
          <a:spcPct val="0"/>
        </a:spcAft>
        <a:defRPr sz="2000">
          <a:solidFill>
            <a:srgbClr val="B01D14"/>
          </a:solidFill>
          <a:latin typeface="Minion Pro" pitchFamily="18" charset="0"/>
          <a:ea typeface="Minion Pro" pitchFamily="18" charset="0"/>
          <a:cs typeface="Minion Pro" pitchFamily="18" charset="0"/>
        </a:defRPr>
      </a:lvl2pPr>
      <a:lvl3pPr algn="l" defTabSz="457200" rtl="0" eaLnBrk="0" fontAlgn="base" hangingPunct="0">
        <a:spcBef>
          <a:spcPct val="0"/>
        </a:spcBef>
        <a:spcAft>
          <a:spcPct val="0"/>
        </a:spcAft>
        <a:defRPr sz="2000">
          <a:solidFill>
            <a:srgbClr val="B01D14"/>
          </a:solidFill>
          <a:latin typeface="Minion Pro" pitchFamily="18" charset="0"/>
          <a:ea typeface="Minion Pro" pitchFamily="18" charset="0"/>
          <a:cs typeface="Minion Pro" pitchFamily="18" charset="0"/>
        </a:defRPr>
      </a:lvl3pPr>
      <a:lvl4pPr algn="l" defTabSz="457200" rtl="0" eaLnBrk="0" fontAlgn="base" hangingPunct="0">
        <a:spcBef>
          <a:spcPct val="0"/>
        </a:spcBef>
        <a:spcAft>
          <a:spcPct val="0"/>
        </a:spcAft>
        <a:defRPr sz="2000">
          <a:solidFill>
            <a:srgbClr val="B01D14"/>
          </a:solidFill>
          <a:latin typeface="Minion Pro" pitchFamily="18" charset="0"/>
          <a:ea typeface="Minion Pro" pitchFamily="18" charset="0"/>
          <a:cs typeface="Minion Pro" pitchFamily="18" charset="0"/>
        </a:defRPr>
      </a:lvl4pPr>
      <a:lvl5pPr algn="l" defTabSz="457200" rtl="0" eaLnBrk="0" fontAlgn="base" hangingPunct="0">
        <a:spcBef>
          <a:spcPct val="0"/>
        </a:spcBef>
        <a:spcAft>
          <a:spcPct val="0"/>
        </a:spcAft>
        <a:defRPr sz="2000">
          <a:solidFill>
            <a:srgbClr val="B01D14"/>
          </a:solidFill>
          <a:latin typeface="Minion Pro" pitchFamily="18" charset="0"/>
          <a:ea typeface="Minion Pro" pitchFamily="18" charset="0"/>
          <a:cs typeface="Minion Pro" pitchFamily="18" charset="0"/>
        </a:defRPr>
      </a:lvl5pPr>
      <a:lvl6pPr marL="457200" algn="l" defTabSz="457200" rtl="0" fontAlgn="base">
        <a:spcBef>
          <a:spcPct val="0"/>
        </a:spcBef>
        <a:spcAft>
          <a:spcPct val="0"/>
        </a:spcAft>
        <a:defRPr sz="2000">
          <a:solidFill>
            <a:srgbClr val="B01D14"/>
          </a:solidFill>
          <a:latin typeface="Minion Pro" pitchFamily="18" charset="0"/>
          <a:ea typeface="Minion Pro" pitchFamily="18" charset="0"/>
          <a:cs typeface="Minion Pro" pitchFamily="18" charset="0"/>
        </a:defRPr>
      </a:lvl6pPr>
      <a:lvl7pPr marL="914400" algn="l" defTabSz="457200" rtl="0" fontAlgn="base">
        <a:spcBef>
          <a:spcPct val="0"/>
        </a:spcBef>
        <a:spcAft>
          <a:spcPct val="0"/>
        </a:spcAft>
        <a:defRPr sz="2000">
          <a:solidFill>
            <a:srgbClr val="B01D14"/>
          </a:solidFill>
          <a:latin typeface="Minion Pro" pitchFamily="18" charset="0"/>
          <a:ea typeface="Minion Pro" pitchFamily="18" charset="0"/>
          <a:cs typeface="Minion Pro" pitchFamily="18" charset="0"/>
        </a:defRPr>
      </a:lvl7pPr>
      <a:lvl8pPr marL="1371600" algn="l" defTabSz="457200" rtl="0" fontAlgn="base">
        <a:spcBef>
          <a:spcPct val="0"/>
        </a:spcBef>
        <a:spcAft>
          <a:spcPct val="0"/>
        </a:spcAft>
        <a:defRPr sz="2000">
          <a:solidFill>
            <a:srgbClr val="B01D14"/>
          </a:solidFill>
          <a:latin typeface="Minion Pro" pitchFamily="18" charset="0"/>
          <a:ea typeface="Minion Pro" pitchFamily="18" charset="0"/>
          <a:cs typeface="Minion Pro" pitchFamily="18" charset="0"/>
        </a:defRPr>
      </a:lvl8pPr>
      <a:lvl9pPr marL="1828800" algn="l" defTabSz="457200" rtl="0" fontAlgn="base">
        <a:spcBef>
          <a:spcPct val="0"/>
        </a:spcBef>
        <a:spcAft>
          <a:spcPct val="0"/>
        </a:spcAft>
        <a:defRPr sz="2000">
          <a:solidFill>
            <a:srgbClr val="B01D14"/>
          </a:solidFill>
          <a:latin typeface="Minion Pro" pitchFamily="18" charset="0"/>
          <a:ea typeface="Minion Pro" pitchFamily="18" charset="0"/>
          <a:cs typeface="Minion Pro" pitchFamily="18"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https://www.youtube.com/embed/DN5ZcGKwm7U?feature=oembed" TargetMode="External"/><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6D774C7-B79F-B850-F8A3-0FAB054D6D1B}"/>
              </a:ext>
            </a:extLst>
          </p:cNvPr>
          <p:cNvSpPr txBox="1">
            <a:spLocks/>
          </p:cNvSpPr>
          <p:nvPr/>
        </p:nvSpPr>
        <p:spPr>
          <a:xfrm>
            <a:off x="943583" y="2628309"/>
            <a:ext cx="10304834" cy="16013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solidFill>
                  <a:srgbClr val="00205B"/>
                </a:solidFill>
                <a:latin typeface="Arial" panose="020B0604020202020204" pitchFamily="34" charset="0"/>
                <a:cs typeface="Arial" panose="020B0604020202020204" pitchFamily="34" charset="0"/>
              </a:rPr>
              <a:t>Welcome to the June 10, 2025,</a:t>
            </a:r>
            <a:br>
              <a:rPr lang="en-US" sz="4800" dirty="0">
                <a:solidFill>
                  <a:srgbClr val="00205B"/>
                </a:solidFill>
                <a:latin typeface="Arial" panose="020B0604020202020204" pitchFamily="34" charset="0"/>
                <a:cs typeface="Arial" panose="020B0604020202020204" pitchFamily="34" charset="0"/>
              </a:rPr>
            </a:br>
            <a:r>
              <a:rPr lang="en-US" sz="4800" dirty="0">
                <a:solidFill>
                  <a:srgbClr val="00205B"/>
                </a:solidFill>
                <a:latin typeface="Arial" panose="020B0604020202020204" pitchFamily="34" charset="0"/>
                <a:cs typeface="Arial" panose="020B0604020202020204" pitchFamily="34" charset="0"/>
              </a:rPr>
              <a:t>Prosper Town Council Meeting</a:t>
            </a:r>
          </a:p>
        </p:txBody>
      </p:sp>
    </p:spTree>
    <p:extLst>
      <p:ext uri="{BB962C8B-B14F-4D97-AF65-F5344CB8AC3E}">
        <p14:creationId xmlns:p14="http://schemas.microsoft.com/office/powerpoint/2010/main" val="3345521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F55FD-C3B0-EEE3-BAA2-7E9416A3FB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AC33E2-87DD-83E6-CF2B-ED8267E1F5C4}"/>
              </a:ext>
            </a:extLst>
          </p:cNvPr>
          <p:cNvSpPr txBox="1">
            <a:spLocks/>
          </p:cNvSpPr>
          <p:nvPr/>
        </p:nvSpPr>
        <p:spPr>
          <a:xfrm>
            <a:off x="306405" y="1434889"/>
            <a:ext cx="4529767" cy="862079"/>
          </a:xfrm>
          <a:prstGeom prst="rect">
            <a:avLst/>
          </a:prstGeom>
        </p:spPr>
        <p:txBody>
          <a:bodyPr>
            <a:normAutofit fontScale="97500"/>
          </a:bodyPr>
          <a:lstStyle>
            <a:lvl1pPr algn="l" defTabSz="914400" rtl="0" eaLnBrk="1" latinLnBrk="0" hangingPunct="1">
              <a:lnSpc>
                <a:spcPct val="90000"/>
              </a:lnSpc>
              <a:spcBef>
                <a:spcPct val="0"/>
              </a:spcBef>
              <a:buNone/>
              <a:defRPr sz="4000" kern="1200">
                <a:solidFill>
                  <a:srgbClr val="00205B"/>
                </a:solidFill>
                <a:latin typeface="Arial" panose="020B0604020202020204" pitchFamily="34" charset="0"/>
                <a:ea typeface="+mj-ea"/>
                <a:cs typeface="Arial" panose="020B0604020202020204" pitchFamily="34" charset="0"/>
              </a:defRPr>
            </a:lvl1pPr>
          </a:lstStyle>
          <a:p>
            <a:r>
              <a:rPr lang="en-US" sz="4400" dirty="0"/>
              <a:t>Agenda Item 5. </a:t>
            </a:r>
          </a:p>
        </p:txBody>
      </p:sp>
      <p:sp>
        <p:nvSpPr>
          <p:cNvPr id="3" name="Title 1">
            <a:extLst>
              <a:ext uri="{FF2B5EF4-FFF2-40B4-BE49-F238E27FC236}">
                <a16:creationId xmlns:a16="http://schemas.microsoft.com/office/drawing/2014/main" id="{7B47178D-CAD3-BB41-971B-D907B66C321C}"/>
              </a:ext>
            </a:extLst>
          </p:cNvPr>
          <p:cNvSpPr txBox="1">
            <a:spLocks/>
          </p:cNvSpPr>
          <p:nvPr/>
        </p:nvSpPr>
        <p:spPr>
          <a:xfrm>
            <a:off x="306405" y="2997960"/>
            <a:ext cx="10993654" cy="8620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000" kern="1200">
                <a:solidFill>
                  <a:srgbClr val="00205B"/>
                </a:solidFill>
                <a:latin typeface="Arial" panose="020B0604020202020204" pitchFamily="34" charset="0"/>
                <a:ea typeface="+mj-ea"/>
                <a:cs typeface="Arial" panose="020B0604020202020204" pitchFamily="34" charset="0"/>
              </a:defRPr>
            </a:lvl1pPr>
          </a:lstStyle>
          <a:p>
            <a:pPr algn="just"/>
            <a:r>
              <a:rPr lang="en-US" sz="3000" dirty="0">
                <a:solidFill>
                  <a:schemeClr val="tx1"/>
                </a:solidFill>
              </a:rPr>
              <a:t>Consider and act upon authorizing the Town Manager to execute a Construction Agreement between the Town of Prosper and Turf Concepts, LLC. for provision and installation of artificial turf in the Downtown Plaza for $64,725. (DB)</a:t>
            </a:r>
          </a:p>
        </p:txBody>
      </p:sp>
    </p:spTree>
    <p:extLst>
      <p:ext uri="{BB962C8B-B14F-4D97-AF65-F5344CB8AC3E}">
        <p14:creationId xmlns:p14="http://schemas.microsoft.com/office/powerpoint/2010/main" val="2404088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DA7D1-E8BB-B26F-0CB1-FF140DE59A5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480606F-8585-BDE8-C78A-D1E04EBC21C2}"/>
              </a:ext>
            </a:extLst>
          </p:cNvPr>
          <p:cNvPicPr>
            <a:picLocks noChangeAspect="1"/>
          </p:cNvPicPr>
          <p:nvPr/>
        </p:nvPicPr>
        <p:blipFill>
          <a:blip r:embed="rId3"/>
          <a:stretch>
            <a:fillRect/>
          </a:stretch>
        </p:blipFill>
        <p:spPr>
          <a:xfrm>
            <a:off x="848776" y="2156622"/>
            <a:ext cx="10494448" cy="2730010"/>
          </a:xfrm>
          <a:prstGeom prst="rect">
            <a:avLst/>
          </a:prstGeom>
        </p:spPr>
      </p:pic>
    </p:spTree>
    <p:extLst>
      <p:ext uri="{BB962C8B-B14F-4D97-AF65-F5344CB8AC3E}">
        <p14:creationId xmlns:p14="http://schemas.microsoft.com/office/powerpoint/2010/main" val="1559062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46BC6-5C3D-3E0E-5222-9B0107C562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A832CD-F911-7B88-9828-152972F47914}"/>
              </a:ext>
            </a:extLst>
          </p:cNvPr>
          <p:cNvSpPr txBox="1">
            <a:spLocks/>
          </p:cNvSpPr>
          <p:nvPr/>
        </p:nvSpPr>
        <p:spPr>
          <a:xfrm>
            <a:off x="306405" y="1434889"/>
            <a:ext cx="4529767" cy="862079"/>
          </a:xfrm>
          <a:prstGeom prst="rect">
            <a:avLst/>
          </a:prstGeom>
        </p:spPr>
        <p:txBody>
          <a:bodyPr>
            <a:normAutofit fontScale="97500"/>
          </a:bodyPr>
          <a:lstStyle>
            <a:lvl1pPr algn="l" defTabSz="914400" rtl="0" eaLnBrk="1" latinLnBrk="0" hangingPunct="1">
              <a:lnSpc>
                <a:spcPct val="90000"/>
              </a:lnSpc>
              <a:spcBef>
                <a:spcPct val="0"/>
              </a:spcBef>
              <a:buNone/>
              <a:defRPr sz="4000" kern="1200">
                <a:solidFill>
                  <a:srgbClr val="00205B"/>
                </a:solidFill>
                <a:latin typeface="Arial" panose="020B0604020202020204" pitchFamily="34" charset="0"/>
                <a:ea typeface="+mj-ea"/>
                <a:cs typeface="Arial" panose="020B0604020202020204" pitchFamily="34" charset="0"/>
              </a:defRPr>
            </a:lvl1pPr>
          </a:lstStyle>
          <a:p>
            <a:r>
              <a:rPr lang="en-US" sz="4400" dirty="0"/>
              <a:t>Agenda Item 6. </a:t>
            </a:r>
          </a:p>
        </p:txBody>
      </p:sp>
      <p:sp>
        <p:nvSpPr>
          <p:cNvPr id="3" name="Title 1">
            <a:extLst>
              <a:ext uri="{FF2B5EF4-FFF2-40B4-BE49-F238E27FC236}">
                <a16:creationId xmlns:a16="http://schemas.microsoft.com/office/drawing/2014/main" id="{32314FDE-D76B-32D1-6E4F-FE18876CB3E1}"/>
              </a:ext>
            </a:extLst>
          </p:cNvPr>
          <p:cNvSpPr txBox="1">
            <a:spLocks/>
          </p:cNvSpPr>
          <p:nvPr/>
        </p:nvSpPr>
        <p:spPr>
          <a:xfrm>
            <a:off x="306405" y="3550298"/>
            <a:ext cx="10993654" cy="8620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000" kern="1200">
                <a:solidFill>
                  <a:srgbClr val="00205B"/>
                </a:solidFill>
                <a:latin typeface="Arial" panose="020B0604020202020204" pitchFamily="34" charset="0"/>
                <a:ea typeface="+mj-ea"/>
                <a:cs typeface="Arial" panose="020B0604020202020204" pitchFamily="34" charset="0"/>
              </a:defRPr>
            </a:lvl1pPr>
          </a:lstStyle>
          <a:p>
            <a:pPr algn="just"/>
            <a:r>
              <a:rPr lang="en-US" sz="3000" dirty="0">
                <a:solidFill>
                  <a:schemeClr val="tx1"/>
                </a:solidFill>
              </a:rPr>
              <a:t>Consider and act upon an ordinance abandoning a portion of Coleman Street prescriptive right-of-way, located south of First Street, beginning at a point approximately 300 feet south of First Street and extending south approximately 1,600 feet to the intersection with Lovers Lane. (HW)</a:t>
            </a:r>
          </a:p>
        </p:txBody>
      </p:sp>
    </p:spTree>
    <p:extLst>
      <p:ext uri="{BB962C8B-B14F-4D97-AF65-F5344CB8AC3E}">
        <p14:creationId xmlns:p14="http://schemas.microsoft.com/office/powerpoint/2010/main" val="2438047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Map&#10;&#10;AI-generated content may be incorrect.">
            <a:extLst>
              <a:ext uri="{FF2B5EF4-FFF2-40B4-BE49-F238E27FC236}">
                <a16:creationId xmlns:a16="http://schemas.microsoft.com/office/drawing/2014/main" id="{5556A6F4-ACE8-BA1A-34B6-B48150406085}"/>
              </a:ext>
            </a:extLst>
          </p:cNvPr>
          <p:cNvPicPr>
            <a:picLocks noChangeAspect="1"/>
          </p:cNvPicPr>
          <p:nvPr/>
        </p:nvPicPr>
        <p:blipFill>
          <a:blip r:embed="rId3">
            <a:extLst>
              <a:ext uri="{28A0092B-C50C-407E-A947-70E740481C1C}">
                <a14:useLocalDpi xmlns:a14="http://schemas.microsoft.com/office/drawing/2010/main" val="0"/>
              </a:ext>
            </a:extLst>
          </a:blip>
          <a:srcRect l="2" t="22435" r="-3" b="6398"/>
          <a:stretch/>
        </p:blipFill>
        <p:spPr>
          <a:xfrm>
            <a:off x="2590800" y="1210966"/>
            <a:ext cx="7010399" cy="5647034"/>
          </a:xfrm>
          <a:prstGeom prst="rect">
            <a:avLst/>
          </a:prstGeom>
        </p:spPr>
      </p:pic>
    </p:spTree>
    <p:extLst>
      <p:ext uri="{BB962C8B-B14F-4D97-AF65-F5344CB8AC3E}">
        <p14:creationId xmlns:p14="http://schemas.microsoft.com/office/powerpoint/2010/main" val="12052501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6B125-9678-FF38-9143-81E9CE0A72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288A72-EDF5-F0C7-D4CA-832668A66693}"/>
              </a:ext>
            </a:extLst>
          </p:cNvPr>
          <p:cNvSpPr txBox="1">
            <a:spLocks/>
          </p:cNvSpPr>
          <p:nvPr/>
        </p:nvSpPr>
        <p:spPr>
          <a:xfrm>
            <a:off x="306405" y="1434889"/>
            <a:ext cx="4529767" cy="862079"/>
          </a:xfrm>
          <a:prstGeom prst="rect">
            <a:avLst/>
          </a:prstGeom>
        </p:spPr>
        <p:txBody>
          <a:bodyPr>
            <a:normAutofit fontScale="97500"/>
          </a:bodyPr>
          <a:lstStyle>
            <a:lvl1pPr algn="l" defTabSz="914400" rtl="0" eaLnBrk="1" latinLnBrk="0" hangingPunct="1">
              <a:lnSpc>
                <a:spcPct val="90000"/>
              </a:lnSpc>
              <a:spcBef>
                <a:spcPct val="0"/>
              </a:spcBef>
              <a:buNone/>
              <a:defRPr sz="4000" kern="1200">
                <a:solidFill>
                  <a:srgbClr val="00205B"/>
                </a:solidFill>
                <a:latin typeface="Arial" panose="020B0604020202020204" pitchFamily="34" charset="0"/>
                <a:ea typeface="+mj-ea"/>
                <a:cs typeface="Arial" panose="020B0604020202020204" pitchFamily="34" charset="0"/>
              </a:defRPr>
            </a:lvl1pPr>
          </a:lstStyle>
          <a:p>
            <a:r>
              <a:rPr lang="en-US" sz="4400" dirty="0"/>
              <a:t>Agenda Item 7. </a:t>
            </a:r>
          </a:p>
        </p:txBody>
      </p:sp>
      <p:sp>
        <p:nvSpPr>
          <p:cNvPr id="3" name="Title 1">
            <a:extLst>
              <a:ext uri="{FF2B5EF4-FFF2-40B4-BE49-F238E27FC236}">
                <a16:creationId xmlns:a16="http://schemas.microsoft.com/office/drawing/2014/main" id="{D268409A-A320-FF80-94E2-3CF1260266BC}"/>
              </a:ext>
            </a:extLst>
          </p:cNvPr>
          <p:cNvSpPr txBox="1">
            <a:spLocks/>
          </p:cNvSpPr>
          <p:nvPr/>
        </p:nvSpPr>
        <p:spPr>
          <a:xfrm>
            <a:off x="306405" y="2997960"/>
            <a:ext cx="10993654" cy="8620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000" kern="1200">
                <a:solidFill>
                  <a:srgbClr val="00205B"/>
                </a:solidFill>
                <a:latin typeface="Arial" panose="020B0604020202020204" pitchFamily="34" charset="0"/>
                <a:ea typeface="+mj-ea"/>
                <a:cs typeface="Arial" panose="020B0604020202020204" pitchFamily="34" charset="0"/>
              </a:defRPr>
            </a:lvl1pPr>
          </a:lstStyle>
          <a:p>
            <a:pPr algn="just"/>
            <a:r>
              <a:rPr lang="en-US" sz="3000" dirty="0">
                <a:solidFill>
                  <a:schemeClr val="tx1"/>
                </a:solidFill>
              </a:rPr>
              <a:t>Consider and act upon an ordinance abandoning a portion of Good Hope Road prescriptive right-of-way, beginning at Berylline Lane and extending northeast approximately 800 feet to a point approximately 50 feet north of Kinglet Court. (HW)</a:t>
            </a:r>
          </a:p>
        </p:txBody>
      </p:sp>
    </p:spTree>
    <p:extLst>
      <p:ext uri="{BB962C8B-B14F-4D97-AF65-F5344CB8AC3E}">
        <p14:creationId xmlns:p14="http://schemas.microsoft.com/office/powerpoint/2010/main" val="1659480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picture containing text&#10;&#10;AI-generated content may be incorrect.">
            <a:extLst>
              <a:ext uri="{FF2B5EF4-FFF2-40B4-BE49-F238E27FC236}">
                <a16:creationId xmlns:a16="http://schemas.microsoft.com/office/drawing/2014/main" id="{BBB508EC-F812-94DC-46EF-2FAD83FFA128}"/>
              </a:ext>
            </a:extLst>
          </p:cNvPr>
          <p:cNvPicPr>
            <a:picLocks noChangeAspect="1"/>
          </p:cNvPicPr>
          <p:nvPr/>
        </p:nvPicPr>
        <p:blipFill>
          <a:blip r:embed="rId3">
            <a:extLst>
              <a:ext uri="{28A0092B-C50C-407E-A947-70E740481C1C}">
                <a14:useLocalDpi xmlns:a14="http://schemas.microsoft.com/office/drawing/2010/main" val="0"/>
              </a:ext>
            </a:extLst>
          </a:blip>
          <a:srcRect b="11556"/>
          <a:stretch/>
        </p:blipFill>
        <p:spPr>
          <a:xfrm>
            <a:off x="2025445" y="1248697"/>
            <a:ext cx="8141109" cy="5609303"/>
          </a:xfrm>
          <a:prstGeom prst="rect">
            <a:avLst/>
          </a:prstGeom>
        </p:spPr>
      </p:pic>
    </p:spTree>
    <p:extLst>
      <p:ext uri="{BB962C8B-B14F-4D97-AF65-F5344CB8AC3E}">
        <p14:creationId xmlns:p14="http://schemas.microsoft.com/office/powerpoint/2010/main" val="2695826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21E78-C2D6-BBC9-616A-BA35230601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0608B9-BD65-6C81-8201-723B97AEE73F}"/>
              </a:ext>
            </a:extLst>
          </p:cNvPr>
          <p:cNvSpPr txBox="1">
            <a:spLocks/>
          </p:cNvSpPr>
          <p:nvPr/>
        </p:nvSpPr>
        <p:spPr>
          <a:xfrm>
            <a:off x="306405" y="1434889"/>
            <a:ext cx="4529767" cy="862079"/>
          </a:xfrm>
          <a:prstGeom prst="rect">
            <a:avLst/>
          </a:prstGeom>
        </p:spPr>
        <p:txBody>
          <a:bodyPr>
            <a:normAutofit fontScale="97500"/>
          </a:bodyPr>
          <a:lstStyle>
            <a:lvl1pPr algn="l" defTabSz="914400" rtl="0" eaLnBrk="1" latinLnBrk="0" hangingPunct="1">
              <a:lnSpc>
                <a:spcPct val="90000"/>
              </a:lnSpc>
              <a:spcBef>
                <a:spcPct val="0"/>
              </a:spcBef>
              <a:buNone/>
              <a:defRPr sz="4000" kern="1200">
                <a:solidFill>
                  <a:srgbClr val="00205B"/>
                </a:solidFill>
                <a:latin typeface="Arial" panose="020B0604020202020204" pitchFamily="34" charset="0"/>
                <a:ea typeface="+mj-ea"/>
                <a:cs typeface="Arial" panose="020B0604020202020204" pitchFamily="34" charset="0"/>
              </a:defRPr>
            </a:lvl1pPr>
          </a:lstStyle>
          <a:p>
            <a:r>
              <a:rPr lang="en-US" sz="4400" dirty="0"/>
              <a:t>Agenda Item 8. </a:t>
            </a:r>
          </a:p>
        </p:txBody>
      </p:sp>
      <p:sp>
        <p:nvSpPr>
          <p:cNvPr id="3" name="Title 1">
            <a:extLst>
              <a:ext uri="{FF2B5EF4-FFF2-40B4-BE49-F238E27FC236}">
                <a16:creationId xmlns:a16="http://schemas.microsoft.com/office/drawing/2014/main" id="{D9260A6D-1DDB-B42E-3455-3251D9EF0894}"/>
              </a:ext>
            </a:extLst>
          </p:cNvPr>
          <p:cNvSpPr txBox="1">
            <a:spLocks/>
          </p:cNvSpPr>
          <p:nvPr/>
        </p:nvSpPr>
        <p:spPr>
          <a:xfrm>
            <a:off x="306405" y="3985174"/>
            <a:ext cx="11076942" cy="8620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000" kern="1200">
                <a:solidFill>
                  <a:srgbClr val="00205B"/>
                </a:solidFill>
                <a:latin typeface="Arial" panose="020B0604020202020204" pitchFamily="34" charset="0"/>
                <a:ea typeface="+mj-ea"/>
                <a:cs typeface="Arial" panose="020B0604020202020204" pitchFamily="34" charset="0"/>
              </a:defRPr>
            </a:lvl1pPr>
          </a:lstStyle>
          <a:p>
            <a:pPr algn="just"/>
            <a:r>
              <a:rPr lang="en-US" sz="3000" dirty="0">
                <a:solidFill>
                  <a:schemeClr val="tx1"/>
                </a:solidFill>
              </a:rPr>
              <a:t>Consider and act upon authorizing the Town Manager to execute a Construction Agreement awarding CSP No. 2025-08-B to J&amp;L Construction, LLC, related to the FM 1461 12-inch Water Line Relocation project, for $4,085,802.90 and authorize $400,000 for construction phase contingencies. The total purchase order amount is $4,485,802.90. (PA)</a:t>
            </a:r>
          </a:p>
        </p:txBody>
      </p:sp>
    </p:spTree>
    <p:extLst>
      <p:ext uri="{BB962C8B-B14F-4D97-AF65-F5344CB8AC3E}">
        <p14:creationId xmlns:p14="http://schemas.microsoft.com/office/powerpoint/2010/main" val="2913311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D3BCEC-8B94-2FE1-EFEE-4F328A7DC71A}"/>
              </a:ext>
            </a:extLst>
          </p:cNvPr>
          <p:cNvPicPr>
            <a:picLocks noChangeAspect="1"/>
          </p:cNvPicPr>
          <p:nvPr/>
        </p:nvPicPr>
        <p:blipFill rotWithShape="1">
          <a:blip r:embed="rId3">
            <a:extLst>
              <a:ext uri="{28A0092B-C50C-407E-A947-70E740481C1C}">
                <a14:useLocalDpi xmlns:a14="http://schemas.microsoft.com/office/drawing/2010/main" val="0"/>
              </a:ext>
            </a:extLst>
          </a:blip>
          <a:srcRect l="2638" t="-26931" r="-116" b="-26931"/>
          <a:stretch/>
        </p:blipFill>
        <p:spPr>
          <a:xfrm>
            <a:off x="4039321" y="1364635"/>
            <a:ext cx="8051079" cy="5101833"/>
          </a:xfrm>
          <a:prstGeom prst="rect">
            <a:avLst/>
          </a:prstGeom>
          <a:ln w="120650">
            <a:solidFill>
              <a:srgbClr val="A6192E"/>
            </a:solidFill>
          </a:ln>
        </p:spPr>
      </p:pic>
      <p:sp>
        <p:nvSpPr>
          <p:cNvPr id="10" name="TextBox 9">
            <a:extLst>
              <a:ext uri="{FF2B5EF4-FFF2-40B4-BE49-F238E27FC236}">
                <a16:creationId xmlns:a16="http://schemas.microsoft.com/office/drawing/2014/main" id="{40014733-3FAE-CE63-9272-33DD66F850BC}"/>
              </a:ext>
            </a:extLst>
          </p:cNvPr>
          <p:cNvSpPr txBox="1"/>
          <p:nvPr/>
        </p:nvSpPr>
        <p:spPr>
          <a:xfrm>
            <a:off x="101600" y="1267099"/>
            <a:ext cx="3751072" cy="5216813"/>
          </a:xfrm>
          <a:prstGeom prst="rect">
            <a:avLst/>
          </a:prstGeom>
          <a:noFill/>
          <a:ln w="57150">
            <a:solidFill>
              <a:srgbClr val="00205B"/>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Bids Received: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Eight (8) – March 20, 2025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Updated CSP Percentages: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Cost Proposal	=65%</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Project Timeline	=25%</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Qualifications/Exp	=10%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Range of Proposals (Cost):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$4,085,802.90 - $8,032,594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Engineers Estimate: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$7,364,213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Budget: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$6,000,00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Range of Proposals (Time):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180 days  - 425 days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Recommendation: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J&amp;L Construction, LLC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$4,085,802.90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180 days</a:t>
            </a:r>
          </a:p>
        </p:txBody>
      </p:sp>
    </p:spTree>
    <p:extLst>
      <p:ext uri="{BB962C8B-B14F-4D97-AF65-F5344CB8AC3E}">
        <p14:creationId xmlns:p14="http://schemas.microsoft.com/office/powerpoint/2010/main" val="2005361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2A311-352A-7741-7010-928C0EB957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C239ED-8128-7A0B-FBEC-94C4ED46CDE8}"/>
              </a:ext>
            </a:extLst>
          </p:cNvPr>
          <p:cNvSpPr txBox="1">
            <a:spLocks/>
          </p:cNvSpPr>
          <p:nvPr/>
        </p:nvSpPr>
        <p:spPr>
          <a:xfrm>
            <a:off x="306405" y="1434889"/>
            <a:ext cx="4529767" cy="862079"/>
          </a:xfrm>
          <a:prstGeom prst="rect">
            <a:avLst/>
          </a:prstGeom>
        </p:spPr>
        <p:txBody>
          <a:bodyPr>
            <a:normAutofit fontScale="97500"/>
          </a:bodyPr>
          <a:lstStyle>
            <a:lvl1pPr algn="l" defTabSz="914400" rtl="0" eaLnBrk="1" latinLnBrk="0" hangingPunct="1">
              <a:lnSpc>
                <a:spcPct val="90000"/>
              </a:lnSpc>
              <a:spcBef>
                <a:spcPct val="0"/>
              </a:spcBef>
              <a:buNone/>
              <a:defRPr sz="4000" kern="1200">
                <a:solidFill>
                  <a:srgbClr val="00205B"/>
                </a:solidFill>
                <a:latin typeface="Arial" panose="020B0604020202020204" pitchFamily="34" charset="0"/>
                <a:ea typeface="+mj-ea"/>
                <a:cs typeface="Arial" panose="020B0604020202020204" pitchFamily="34" charset="0"/>
              </a:defRPr>
            </a:lvl1pPr>
          </a:lstStyle>
          <a:p>
            <a:r>
              <a:rPr lang="en-US" sz="4400" dirty="0"/>
              <a:t>Agenda Item 9. </a:t>
            </a:r>
          </a:p>
        </p:txBody>
      </p:sp>
      <p:sp>
        <p:nvSpPr>
          <p:cNvPr id="3" name="Title 1">
            <a:extLst>
              <a:ext uri="{FF2B5EF4-FFF2-40B4-BE49-F238E27FC236}">
                <a16:creationId xmlns:a16="http://schemas.microsoft.com/office/drawing/2014/main" id="{BB4B88AD-466B-2A61-1179-55EF7A899842}"/>
              </a:ext>
            </a:extLst>
          </p:cNvPr>
          <p:cNvSpPr txBox="1">
            <a:spLocks/>
          </p:cNvSpPr>
          <p:nvPr/>
        </p:nvSpPr>
        <p:spPr>
          <a:xfrm>
            <a:off x="306405" y="3537305"/>
            <a:ext cx="11207571" cy="8620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000" kern="1200">
                <a:solidFill>
                  <a:srgbClr val="00205B"/>
                </a:solidFill>
                <a:latin typeface="Arial" panose="020B0604020202020204" pitchFamily="34" charset="0"/>
                <a:ea typeface="+mj-ea"/>
                <a:cs typeface="Arial" panose="020B0604020202020204" pitchFamily="34" charset="0"/>
              </a:defRPr>
            </a:lvl1pPr>
          </a:lstStyle>
          <a:p>
            <a:pPr algn="just"/>
            <a:r>
              <a:rPr lang="en-US" sz="3000" dirty="0">
                <a:solidFill>
                  <a:schemeClr val="tx1"/>
                </a:solidFill>
              </a:rPr>
              <a:t>Consider and act upon authorizing the Town Manager to execute a Professional Services Agreement between Raba Kistner, Inc., and the Town of Prosper, Texas, related to professional construction materials testing and observation services for the FM 1461 12-inch Water Line Relocation project for $63,020. (PA)</a:t>
            </a:r>
          </a:p>
        </p:txBody>
      </p:sp>
    </p:spTree>
    <p:extLst>
      <p:ext uri="{BB962C8B-B14F-4D97-AF65-F5344CB8AC3E}">
        <p14:creationId xmlns:p14="http://schemas.microsoft.com/office/powerpoint/2010/main" val="3359998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FAF05-F148-3596-1AA6-C5BDA471AA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76BD30-F847-E9E0-1E49-868B734FE34B}"/>
              </a:ext>
            </a:extLst>
          </p:cNvPr>
          <p:cNvSpPr txBox="1">
            <a:spLocks/>
          </p:cNvSpPr>
          <p:nvPr/>
        </p:nvSpPr>
        <p:spPr>
          <a:xfrm>
            <a:off x="306405" y="1434889"/>
            <a:ext cx="4529767" cy="862079"/>
          </a:xfrm>
          <a:prstGeom prst="rect">
            <a:avLst/>
          </a:prstGeom>
        </p:spPr>
        <p:txBody>
          <a:bodyPr>
            <a:normAutofit fontScale="97500"/>
          </a:bodyPr>
          <a:lstStyle>
            <a:lvl1pPr algn="l" defTabSz="914400" rtl="0" eaLnBrk="1" latinLnBrk="0" hangingPunct="1">
              <a:lnSpc>
                <a:spcPct val="90000"/>
              </a:lnSpc>
              <a:spcBef>
                <a:spcPct val="0"/>
              </a:spcBef>
              <a:buNone/>
              <a:defRPr sz="4000" kern="1200">
                <a:solidFill>
                  <a:srgbClr val="00205B"/>
                </a:solidFill>
                <a:latin typeface="Arial" panose="020B0604020202020204" pitchFamily="34" charset="0"/>
                <a:ea typeface="+mj-ea"/>
                <a:cs typeface="Arial" panose="020B0604020202020204" pitchFamily="34" charset="0"/>
              </a:defRPr>
            </a:lvl1pPr>
          </a:lstStyle>
          <a:p>
            <a:r>
              <a:rPr lang="en-US" sz="4400" dirty="0"/>
              <a:t>Agenda Item 10. </a:t>
            </a:r>
          </a:p>
        </p:txBody>
      </p:sp>
      <p:sp>
        <p:nvSpPr>
          <p:cNvPr id="3" name="Title 1">
            <a:extLst>
              <a:ext uri="{FF2B5EF4-FFF2-40B4-BE49-F238E27FC236}">
                <a16:creationId xmlns:a16="http://schemas.microsoft.com/office/drawing/2014/main" id="{28A1FA02-B3C6-4199-ADE5-A9FED28B3B82}"/>
              </a:ext>
            </a:extLst>
          </p:cNvPr>
          <p:cNvSpPr txBox="1">
            <a:spLocks/>
          </p:cNvSpPr>
          <p:nvPr/>
        </p:nvSpPr>
        <p:spPr>
          <a:xfrm>
            <a:off x="306405" y="3901199"/>
            <a:ext cx="11207571" cy="8620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000" kern="1200">
                <a:solidFill>
                  <a:srgbClr val="00205B"/>
                </a:solidFill>
                <a:latin typeface="Arial" panose="020B0604020202020204" pitchFamily="34" charset="0"/>
                <a:ea typeface="+mj-ea"/>
                <a:cs typeface="Arial" panose="020B0604020202020204" pitchFamily="34" charset="0"/>
              </a:defRPr>
            </a:lvl1pPr>
          </a:lstStyle>
          <a:p>
            <a:pPr algn="just"/>
            <a:r>
              <a:rPr lang="en-US" sz="3000" dirty="0">
                <a:solidFill>
                  <a:schemeClr val="tx1"/>
                </a:solidFill>
              </a:rPr>
              <a:t>Consider and act upon whether to direct staff to submit a written notice of appeals on behalf of the Town Council to the Development Services Department, pursuant to Chapter 4, Section 1.5(C)(7) and 1.6(B)(7) of the Town’s Zoning Ordinance, regarding action taken by the Planning &amp; Zoning Commission on Preliminary Site Plans and Site Plans. (DH)</a:t>
            </a:r>
          </a:p>
        </p:txBody>
      </p:sp>
    </p:spTree>
    <p:extLst>
      <p:ext uri="{BB962C8B-B14F-4D97-AF65-F5344CB8AC3E}">
        <p14:creationId xmlns:p14="http://schemas.microsoft.com/office/powerpoint/2010/main" val="1895249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632EBD-0957-7C20-9E2C-CBFB67F111C9}"/>
              </a:ext>
            </a:extLst>
          </p:cNvPr>
          <p:cNvSpPr txBox="1">
            <a:spLocks/>
          </p:cNvSpPr>
          <p:nvPr/>
        </p:nvSpPr>
        <p:spPr>
          <a:xfrm>
            <a:off x="276345" y="1385010"/>
            <a:ext cx="5161417" cy="862079"/>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6000" kern="1200">
                <a:solidFill>
                  <a:srgbClr val="00205B"/>
                </a:solidFill>
                <a:latin typeface="Arial" panose="020B0604020202020204" pitchFamily="34" charset="0"/>
                <a:ea typeface="+mj-ea"/>
                <a:cs typeface="Arial" panose="020B0604020202020204" pitchFamily="34" charset="0"/>
              </a:defRPr>
            </a:lvl1pPr>
          </a:lstStyle>
          <a:p>
            <a:r>
              <a:rPr lang="en-US" sz="4400" dirty="0"/>
              <a:t>Call to Order/Roll Call </a:t>
            </a:r>
          </a:p>
        </p:txBody>
      </p:sp>
    </p:spTree>
    <p:extLst>
      <p:ext uri="{BB962C8B-B14F-4D97-AF65-F5344CB8AC3E}">
        <p14:creationId xmlns:p14="http://schemas.microsoft.com/office/powerpoint/2010/main" val="2083559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67F9D-229D-B953-197F-878918D7E1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5EDC02-25C5-4CA2-8DF2-0CDA99C891BC}"/>
              </a:ext>
            </a:extLst>
          </p:cNvPr>
          <p:cNvSpPr>
            <a:spLocks noGrp="1"/>
          </p:cNvSpPr>
          <p:nvPr>
            <p:ph type="title"/>
          </p:nvPr>
        </p:nvSpPr>
        <p:spPr>
          <a:xfrm>
            <a:off x="1467303" y="2242457"/>
            <a:ext cx="9257393" cy="2743611"/>
          </a:xfrm>
        </p:spPr>
        <p:txBody>
          <a:bodyPr>
            <a:normAutofit/>
          </a:bodyPr>
          <a:lstStyle/>
          <a:p>
            <a:pPr algn="ctr"/>
            <a:r>
              <a:rPr lang="en-US" sz="4800" dirty="0"/>
              <a:t>Folsom Elementary School</a:t>
            </a:r>
            <a:br>
              <a:rPr lang="en-US" sz="4800" dirty="0"/>
            </a:br>
            <a:r>
              <a:rPr lang="en-US" sz="4800" dirty="0"/>
              <a:t>Temporary Buildings </a:t>
            </a:r>
            <a:br>
              <a:rPr lang="en-US" sz="4800" dirty="0"/>
            </a:br>
            <a:r>
              <a:rPr lang="en-US" sz="4800" dirty="0"/>
              <a:t>(DEVAPP-25-0053)</a:t>
            </a:r>
          </a:p>
        </p:txBody>
      </p:sp>
    </p:spTree>
    <p:extLst>
      <p:ext uri="{BB962C8B-B14F-4D97-AF65-F5344CB8AC3E}">
        <p14:creationId xmlns:p14="http://schemas.microsoft.com/office/powerpoint/2010/main" val="69973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129CA-8E4A-9374-A04D-F102FA87BB2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E32DD2A-14DC-19BB-A800-7586057D7465}"/>
              </a:ext>
            </a:extLst>
          </p:cNvPr>
          <p:cNvSpPr txBox="1"/>
          <p:nvPr/>
        </p:nvSpPr>
        <p:spPr>
          <a:xfrm>
            <a:off x="776412" y="1510177"/>
            <a:ext cx="11022612" cy="4967514"/>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Light" panose="020F0302020204030204"/>
                <a:ea typeface="+mn-ea"/>
                <a:cs typeface="+mn-cs"/>
              </a:rPr>
              <a:t>Information</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Light" panose="020F0302020204030204"/>
                <a:ea typeface="+mn-ea"/>
                <a:cs typeface="+mn-cs"/>
              </a:rPr>
              <a:t>Purpose: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Calibri Light" panose="020F0302020204030204"/>
              <a:ea typeface="+mn-ea"/>
              <a:cs typeface="+mn-cs"/>
            </a:endParaRP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Light" panose="020F0302020204030204"/>
                <a:ea typeface="+mn-ea"/>
                <a:cs typeface="+mn-cs"/>
              </a:rPr>
              <a:t>Add four temporary buildings totaling 7,575 square feet to an existing elementary school.</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2060"/>
              </a:solidFill>
              <a:effectLst/>
              <a:uLnTx/>
              <a:uFillTx/>
              <a:latin typeface="Calibri Light" panose="020F0302020204030204"/>
              <a:ea typeface="+mn-ea"/>
              <a:cs typeface="+mn-cs"/>
            </a:endParaRPr>
          </a:p>
          <a:p>
            <a:pPr marL="800100" marR="0" lvl="1"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Light" panose="020F0302020204030204"/>
                <a:ea typeface="+mn-ea"/>
                <a:cs typeface="+mn-cs"/>
              </a:rPr>
              <a:t>Accommodating additional enrollment at Rucker Elementary due to new school being constructed.</a:t>
            </a:r>
          </a:p>
          <a:p>
            <a:pPr marL="800100" marR="0" lvl="1"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2060"/>
              </a:solidFill>
              <a:effectLst/>
              <a:uLnTx/>
              <a:uFillTx/>
              <a:latin typeface="Calibri Light" panose="020F0302020204030204"/>
              <a:ea typeface="+mn-ea"/>
              <a:cs typeface="+mn-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Light" panose="020F0302020204030204"/>
                <a:ea typeface="+mn-ea"/>
                <a:cs typeface="+mn-cs"/>
              </a:rPr>
              <a:t>History:</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Calibri Light" panose="020F0302020204030204"/>
              <a:ea typeface="+mn-ea"/>
              <a:cs typeface="+mn-cs"/>
            </a:endParaRP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Light" panose="020F0302020204030204"/>
                <a:ea typeface="+mn-ea"/>
                <a:cs typeface="+mn-cs"/>
              </a:rPr>
              <a:t>A site plan for a temporary building at Folsom Elementary (D14-0005) was approved by the Planning &amp; Zoning Commission on June 20, 2023.</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2060"/>
              </a:solidFill>
              <a:effectLst/>
              <a:uLnTx/>
              <a:uFillTx/>
              <a:latin typeface="Calibri Light" panose="020F0302020204030204"/>
              <a:ea typeface="+mn-ea"/>
              <a:cs typeface="+mn-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Light" panose="020F0302020204030204"/>
                <a:ea typeface="+mn-ea"/>
                <a:cs typeface="+mn-cs"/>
              </a:rPr>
              <a:t>Zoning Ordinance:</a:t>
            </a:r>
            <a:endParaRPr kumimoji="0" lang="en-US" sz="2000" b="0" i="0" u="none" strike="noStrike" kern="1200" cap="none" spc="0" normalizeH="0" baseline="0" noProof="0" dirty="0">
              <a:ln>
                <a:noFill/>
              </a:ln>
              <a:solidFill>
                <a:srgbClr val="002060"/>
              </a:solidFill>
              <a:effectLst/>
              <a:uLnTx/>
              <a:uFillTx/>
              <a:latin typeface="Calibri Light" panose="020F0302020204030204"/>
              <a:ea typeface="+mn-ea"/>
              <a:cs typeface="+mn-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Calibri Light" panose="020F0302020204030204"/>
              <a:ea typeface="+mn-ea"/>
              <a:cs typeface="+mn-cs"/>
            </a:endParaRP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Light" panose="020F0302020204030204"/>
                <a:ea typeface="+mn-ea"/>
                <a:cs typeface="+mn-cs"/>
              </a:rPr>
              <a:t>Temporary buildings are permitted by right for public schools (K-12).</a:t>
            </a:r>
          </a:p>
        </p:txBody>
      </p:sp>
    </p:spTree>
    <p:extLst>
      <p:ext uri="{BB962C8B-B14F-4D97-AF65-F5344CB8AC3E}">
        <p14:creationId xmlns:p14="http://schemas.microsoft.com/office/powerpoint/2010/main" val="21008759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4B7D5-E249-278D-9EA0-5CC110AD5F31}"/>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50E8B9CE-8412-F69D-11E3-6BA102949BCA}"/>
              </a:ext>
            </a:extLst>
          </p:cNvPr>
          <p:cNvPicPr>
            <a:picLocks noChangeAspect="1"/>
          </p:cNvPicPr>
          <p:nvPr/>
        </p:nvPicPr>
        <p:blipFill>
          <a:blip r:embed="rId3"/>
          <a:stretch>
            <a:fillRect/>
          </a:stretch>
        </p:blipFill>
        <p:spPr>
          <a:xfrm>
            <a:off x="2073464" y="1642992"/>
            <a:ext cx="8045072" cy="4683775"/>
          </a:xfrm>
          <a:prstGeom prst="rect">
            <a:avLst/>
          </a:prstGeom>
          <a:ln w="38100">
            <a:solidFill>
              <a:schemeClr val="tx1"/>
            </a:solidFill>
          </a:ln>
        </p:spPr>
      </p:pic>
    </p:spTree>
    <p:extLst>
      <p:ext uri="{BB962C8B-B14F-4D97-AF65-F5344CB8AC3E}">
        <p14:creationId xmlns:p14="http://schemas.microsoft.com/office/powerpoint/2010/main" val="3611195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F3B89-F984-665A-F208-EBEB7952AC9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9D0295B-3E07-95D8-BA10-7ECDAFAD201D}"/>
              </a:ext>
            </a:extLst>
          </p:cNvPr>
          <p:cNvPicPr>
            <a:picLocks noChangeAspect="1"/>
          </p:cNvPicPr>
          <p:nvPr/>
        </p:nvPicPr>
        <p:blipFill>
          <a:blip r:embed="rId3"/>
          <a:stretch>
            <a:fillRect/>
          </a:stretch>
        </p:blipFill>
        <p:spPr>
          <a:xfrm>
            <a:off x="2099846" y="1711234"/>
            <a:ext cx="7992307" cy="4612008"/>
          </a:xfrm>
          <a:prstGeom prst="rect">
            <a:avLst/>
          </a:prstGeom>
          <a:ln w="38100">
            <a:solidFill>
              <a:schemeClr val="tx1"/>
            </a:solidFill>
          </a:ln>
        </p:spPr>
      </p:pic>
    </p:spTree>
    <p:extLst>
      <p:ext uri="{BB962C8B-B14F-4D97-AF65-F5344CB8AC3E}">
        <p14:creationId xmlns:p14="http://schemas.microsoft.com/office/powerpoint/2010/main" val="467862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A7767-DB51-AC31-9547-CDC7A1E261E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58542EF-E51C-0124-695E-8A8DB0C2D080}"/>
              </a:ext>
            </a:extLst>
          </p:cNvPr>
          <p:cNvPicPr>
            <a:picLocks noChangeAspect="1"/>
          </p:cNvPicPr>
          <p:nvPr/>
        </p:nvPicPr>
        <p:blipFill>
          <a:blip r:embed="rId3"/>
          <a:stretch>
            <a:fillRect/>
          </a:stretch>
        </p:blipFill>
        <p:spPr>
          <a:xfrm>
            <a:off x="1959070" y="1665514"/>
            <a:ext cx="8273859" cy="4724674"/>
          </a:xfrm>
          <a:prstGeom prst="rect">
            <a:avLst/>
          </a:prstGeom>
          <a:ln w="38100">
            <a:solidFill>
              <a:schemeClr val="tx1"/>
            </a:solidFill>
          </a:ln>
        </p:spPr>
      </p:pic>
    </p:spTree>
    <p:extLst>
      <p:ext uri="{BB962C8B-B14F-4D97-AF65-F5344CB8AC3E}">
        <p14:creationId xmlns:p14="http://schemas.microsoft.com/office/powerpoint/2010/main" val="2352421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ECBCD-1942-EC39-ECD4-90F034BE549E}"/>
              </a:ext>
            </a:extLst>
          </p:cNvPr>
          <p:cNvSpPr>
            <a:spLocks noGrp="1"/>
          </p:cNvSpPr>
          <p:nvPr>
            <p:ph type="title"/>
          </p:nvPr>
        </p:nvSpPr>
        <p:spPr>
          <a:xfrm>
            <a:off x="272013" y="1271199"/>
            <a:ext cx="10515600" cy="650907"/>
          </a:xfrm>
        </p:spPr>
        <p:txBody>
          <a:bodyPr>
            <a:normAutofit/>
          </a:bodyPr>
          <a:lstStyle/>
          <a:p>
            <a:r>
              <a:rPr lang="en-US" sz="4000" u="sng" dirty="0"/>
              <a:t>Citizen Comments</a:t>
            </a:r>
          </a:p>
        </p:txBody>
      </p:sp>
    </p:spTree>
    <p:extLst>
      <p:ext uri="{BB962C8B-B14F-4D97-AF65-F5344CB8AC3E}">
        <p14:creationId xmlns:p14="http://schemas.microsoft.com/office/powerpoint/2010/main" val="3583455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3 Minute Countdown timer (Minimal)">
            <a:hlinkClick r:id="" action="ppaction://media"/>
            <a:extLst>
              <a:ext uri="{FF2B5EF4-FFF2-40B4-BE49-F238E27FC236}">
                <a16:creationId xmlns:a16="http://schemas.microsoft.com/office/drawing/2014/main" id="{71802CC3-0F64-CB8E-0CC3-62E27E530D85}"/>
              </a:ext>
            </a:extLst>
          </p:cNvPr>
          <p:cNvPicPr>
            <a:picLocks noRot="1" noChangeAspect="1"/>
          </p:cNvPicPr>
          <p:nvPr>
            <a:videoFile r:link="rId1"/>
          </p:nvPr>
        </p:nvPicPr>
        <p:blipFill>
          <a:blip r:embed="rId4"/>
          <a:stretch>
            <a:fillRect/>
          </a:stretch>
        </p:blipFill>
        <p:spPr>
          <a:xfrm>
            <a:off x="2092908" y="1748971"/>
            <a:ext cx="8006183" cy="4508627"/>
          </a:xfrm>
          <a:prstGeom prst="rect">
            <a:avLst/>
          </a:prstGeom>
        </p:spPr>
      </p:pic>
    </p:spTree>
    <p:extLst>
      <p:ext uri="{BB962C8B-B14F-4D97-AF65-F5344CB8AC3E}">
        <p14:creationId xmlns:p14="http://schemas.microsoft.com/office/powerpoint/2010/main" val="182311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ECBCD-1942-EC39-ECD4-90F034BE549E}"/>
              </a:ext>
            </a:extLst>
          </p:cNvPr>
          <p:cNvSpPr>
            <a:spLocks noGrp="1"/>
          </p:cNvSpPr>
          <p:nvPr>
            <p:ph type="title"/>
          </p:nvPr>
        </p:nvSpPr>
        <p:spPr>
          <a:xfrm>
            <a:off x="272013" y="1271199"/>
            <a:ext cx="10515600" cy="650907"/>
          </a:xfrm>
        </p:spPr>
        <p:txBody>
          <a:bodyPr>
            <a:normAutofit/>
          </a:bodyPr>
          <a:lstStyle/>
          <a:p>
            <a:r>
              <a:rPr lang="en-US" sz="4000" u="sng" dirty="0"/>
              <a:t>Regular Agenda</a:t>
            </a:r>
          </a:p>
        </p:txBody>
      </p:sp>
      <p:sp>
        <p:nvSpPr>
          <p:cNvPr id="3" name="Text Placeholder 2">
            <a:extLst>
              <a:ext uri="{FF2B5EF4-FFF2-40B4-BE49-F238E27FC236}">
                <a16:creationId xmlns:a16="http://schemas.microsoft.com/office/drawing/2014/main" id="{9C371B93-6A16-7BA6-AC2F-7E3D3F526EE6}"/>
              </a:ext>
            </a:extLst>
          </p:cNvPr>
          <p:cNvSpPr>
            <a:spLocks noGrp="1"/>
          </p:cNvSpPr>
          <p:nvPr>
            <p:ph type="body" idx="1"/>
          </p:nvPr>
        </p:nvSpPr>
        <p:spPr>
          <a:xfrm>
            <a:off x="272013" y="2070381"/>
            <a:ext cx="11346246" cy="1596184"/>
          </a:xfrm>
        </p:spPr>
        <p:txBody>
          <a:bodyPr>
            <a:normAutofit/>
          </a:bodyPr>
          <a:lstStyle/>
          <a:p>
            <a:pPr algn="just"/>
            <a:r>
              <a:rPr lang="en-US" sz="2800" dirty="0">
                <a:solidFill>
                  <a:schemeClr val="tx1"/>
                </a:solidFill>
              </a:rPr>
              <a:t>Pursuant to Section 551.007 of the Texas Government Code, individuals wishing to address the Council for items listed as public hearings will be recognized when the public hearing is opened. </a:t>
            </a:r>
            <a:endParaRPr lang="en-US" dirty="0"/>
          </a:p>
        </p:txBody>
      </p:sp>
    </p:spTree>
    <p:extLst>
      <p:ext uri="{BB962C8B-B14F-4D97-AF65-F5344CB8AC3E}">
        <p14:creationId xmlns:p14="http://schemas.microsoft.com/office/powerpoint/2010/main" val="7131456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C31A5-0FC3-48AB-0441-CF65942033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E77278-866A-666D-38C1-DD4ABEB40F78}"/>
              </a:ext>
            </a:extLst>
          </p:cNvPr>
          <p:cNvSpPr txBox="1">
            <a:spLocks/>
          </p:cNvSpPr>
          <p:nvPr/>
        </p:nvSpPr>
        <p:spPr>
          <a:xfrm>
            <a:off x="268305" y="1434889"/>
            <a:ext cx="4529767" cy="869040"/>
          </a:xfrm>
          <a:prstGeom prst="rect">
            <a:avLst/>
          </a:prstGeom>
        </p:spPr>
        <p:txBody>
          <a:bodyPr>
            <a:normAutofit fontScale="97500"/>
          </a:bodyPr>
          <a:lstStyle>
            <a:lvl1pPr algn="l" defTabSz="914400" rtl="0" eaLnBrk="1" latinLnBrk="0" hangingPunct="1">
              <a:lnSpc>
                <a:spcPct val="90000"/>
              </a:lnSpc>
              <a:spcBef>
                <a:spcPct val="0"/>
              </a:spcBef>
              <a:buNone/>
              <a:defRPr sz="4000" kern="1200">
                <a:solidFill>
                  <a:srgbClr val="00205B"/>
                </a:solidFill>
                <a:latin typeface="Arial" panose="020B0604020202020204" pitchFamily="34" charset="0"/>
                <a:ea typeface="+mj-ea"/>
                <a:cs typeface="Arial" panose="020B0604020202020204" pitchFamily="34" charset="0"/>
              </a:defRPr>
            </a:lvl1pPr>
          </a:lstStyle>
          <a:p>
            <a:r>
              <a:rPr lang="en-US" sz="4400" dirty="0"/>
              <a:t>Agenda Item 11. </a:t>
            </a:r>
          </a:p>
        </p:txBody>
      </p:sp>
      <p:sp>
        <p:nvSpPr>
          <p:cNvPr id="3" name="Title 1">
            <a:extLst>
              <a:ext uri="{FF2B5EF4-FFF2-40B4-BE49-F238E27FC236}">
                <a16:creationId xmlns:a16="http://schemas.microsoft.com/office/drawing/2014/main" id="{D42399E5-9539-C6E6-6619-0F4EBB02207F}"/>
              </a:ext>
            </a:extLst>
          </p:cNvPr>
          <p:cNvSpPr txBox="1">
            <a:spLocks/>
          </p:cNvSpPr>
          <p:nvPr/>
        </p:nvSpPr>
        <p:spPr>
          <a:xfrm>
            <a:off x="268305" y="4110443"/>
            <a:ext cx="11359775" cy="61551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000" kern="1200">
                <a:solidFill>
                  <a:srgbClr val="00205B"/>
                </a:solidFill>
                <a:latin typeface="Arial" panose="020B0604020202020204" pitchFamily="34" charset="0"/>
                <a:ea typeface="+mj-ea"/>
                <a:cs typeface="Arial" panose="020B0604020202020204" pitchFamily="34" charset="0"/>
              </a:defRPr>
            </a:lvl1pPr>
          </a:lstStyle>
          <a:p>
            <a:pPr algn="just"/>
            <a:r>
              <a:rPr lang="en-US" sz="3000" dirty="0">
                <a:solidFill>
                  <a:schemeClr val="tx1"/>
                </a:solidFill>
              </a:rPr>
              <a:t>Consider all matters incident and related to the issuance and sale of "Town of Prosper, Texas, Waterworks and Sewer System Revenue Bonds, Series 2025", including the adoption of an ordinance authorizing the issuance of such bonds and establishing procedures and delegating authority for the sale and delivery of such bonds. (CL)</a:t>
            </a:r>
          </a:p>
        </p:txBody>
      </p:sp>
    </p:spTree>
    <p:extLst>
      <p:ext uri="{BB962C8B-B14F-4D97-AF65-F5344CB8AC3E}">
        <p14:creationId xmlns:p14="http://schemas.microsoft.com/office/powerpoint/2010/main" val="34547090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59A1B90-53F7-ADE0-69E3-A344BA2A5AF5}"/>
              </a:ext>
            </a:extLst>
          </p:cNvPr>
          <p:cNvSpPr>
            <a:spLocks noGrp="1"/>
          </p:cNvSpPr>
          <p:nvPr>
            <p:ph type="title"/>
          </p:nvPr>
        </p:nvSpPr>
        <p:spPr>
          <a:xfrm>
            <a:off x="838199" y="1593683"/>
            <a:ext cx="10515600" cy="1217445"/>
          </a:xfrm>
        </p:spPr>
        <p:txBody>
          <a:bodyPr>
            <a:normAutofit/>
          </a:bodyPr>
          <a:lstStyle/>
          <a:p>
            <a:r>
              <a:rPr lang="en-US" sz="3400" dirty="0"/>
              <a:t>Parameters for Issuance of $33,896,633 of Revenue Bonds</a:t>
            </a:r>
          </a:p>
        </p:txBody>
      </p:sp>
      <p:sp>
        <p:nvSpPr>
          <p:cNvPr id="8" name="TextBox 7">
            <a:extLst>
              <a:ext uri="{FF2B5EF4-FFF2-40B4-BE49-F238E27FC236}">
                <a16:creationId xmlns:a16="http://schemas.microsoft.com/office/drawing/2014/main" id="{73EB02D4-B145-5A01-F8EA-4895FF006957}"/>
              </a:ext>
            </a:extLst>
          </p:cNvPr>
          <p:cNvSpPr txBox="1"/>
          <p:nvPr/>
        </p:nvSpPr>
        <p:spPr>
          <a:xfrm>
            <a:off x="404812" y="3090260"/>
            <a:ext cx="11382375" cy="295465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100" b="0" i="0" u="none" strike="noStrike" kern="1200" cap="none" spc="0" normalizeH="0" baseline="0" noProof="0" dirty="0">
                <a:ln>
                  <a:noFill/>
                </a:ln>
                <a:solidFill>
                  <a:prstClr val="black"/>
                </a:solidFill>
                <a:effectLst/>
                <a:uLnTx/>
                <a:uFillTx/>
                <a:latin typeface="Calibri" panose="020F0502020204030204"/>
                <a:ea typeface="+mn-ea"/>
                <a:cs typeface="+mn-cs"/>
              </a:rPr>
              <a:t>Parameters approach allows staff to choose best time to issue which is currently planned for August 12</a:t>
            </a:r>
            <a:r>
              <a:rPr kumimoji="0" lang="en-US" sz="31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3100" b="0" i="0" u="none" strike="noStrike" kern="1200" cap="none" spc="0" normalizeH="0" baseline="0" noProof="0" dirty="0">
                <a:ln>
                  <a:noFill/>
                </a:ln>
                <a:solidFill>
                  <a:prstClr val="black"/>
                </a:solidFill>
                <a:effectLst/>
                <a:uLnTx/>
                <a:uFillTx/>
                <a:latin typeface="Calibri" panose="020F0502020204030204"/>
                <a:ea typeface="+mn-ea"/>
                <a:cs typeface="+mn-cs"/>
              </a:rPr>
              <a:t> or later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100" b="0" i="0" u="none" strike="noStrike" kern="1200" cap="none" spc="0" normalizeH="0" baseline="0" noProof="0" dirty="0">
                <a:ln>
                  <a:noFill/>
                </a:ln>
                <a:solidFill>
                  <a:prstClr val="black"/>
                </a:solidFill>
                <a:effectLst/>
                <a:uLnTx/>
                <a:uFillTx/>
                <a:latin typeface="Calibri" panose="020F0502020204030204"/>
                <a:ea typeface="+mn-ea"/>
                <a:cs typeface="+mn-cs"/>
              </a:rPr>
              <a:t>Key parameters include: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100" b="0" i="0" u="none" strike="noStrike" kern="1200" cap="none" spc="0" normalizeH="0" baseline="0" noProof="0" dirty="0">
                <a:ln>
                  <a:noFill/>
                </a:ln>
                <a:solidFill>
                  <a:prstClr val="black"/>
                </a:solidFill>
                <a:effectLst/>
                <a:uLnTx/>
                <a:uFillTx/>
                <a:latin typeface="Calibri" panose="020F0502020204030204"/>
                <a:ea typeface="+mn-ea"/>
                <a:cs typeface="+mn-cs"/>
              </a:rPr>
              <a:t>Amount not to exceed $34,850,000;</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100" b="0" i="0" u="none" strike="noStrike" kern="1200" cap="none" spc="0" normalizeH="0" baseline="0" noProof="0" dirty="0">
                <a:ln>
                  <a:noFill/>
                </a:ln>
                <a:solidFill>
                  <a:prstClr val="black"/>
                </a:solidFill>
                <a:effectLst/>
                <a:uLnTx/>
                <a:uFillTx/>
                <a:latin typeface="Calibri" panose="020F0502020204030204"/>
                <a:ea typeface="+mn-ea"/>
                <a:cs typeface="+mn-cs"/>
              </a:rPr>
              <a:t>True interest cost of 5.00% or less;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100" b="0" i="0" u="none" strike="noStrike" kern="1200" cap="none" spc="0" normalizeH="0" baseline="0" noProof="0" dirty="0">
                <a:ln>
                  <a:noFill/>
                </a:ln>
                <a:solidFill>
                  <a:prstClr val="black"/>
                </a:solidFill>
                <a:effectLst/>
                <a:uLnTx/>
                <a:uFillTx/>
                <a:latin typeface="Calibri" panose="020F0502020204030204"/>
                <a:ea typeface="+mn-ea"/>
                <a:cs typeface="+mn-cs"/>
              </a:rPr>
              <a:t>Maximum maturity of 20 years.</a:t>
            </a:r>
          </a:p>
        </p:txBody>
      </p:sp>
    </p:spTree>
    <p:extLst>
      <p:ext uri="{BB962C8B-B14F-4D97-AF65-F5344CB8AC3E}">
        <p14:creationId xmlns:p14="http://schemas.microsoft.com/office/powerpoint/2010/main" val="2454230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632EBD-0957-7C20-9E2C-CBFB67F111C9}"/>
              </a:ext>
            </a:extLst>
          </p:cNvPr>
          <p:cNvSpPr txBox="1">
            <a:spLocks/>
          </p:cNvSpPr>
          <p:nvPr/>
        </p:nvSpPr>
        <p:spPr>
          <a:xfrm>
            <a:off x="201698" y="1418253"/>
            <a:ext cx="11442906" cy="1278294"/>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rgbClr val="00205B"/>
                </a:solidFill>
                <a:latin typeface="Arial" panose="020B0604020202020204" pitchFamily="34" charset="0"/>
                <a:ea typeface="+mj-ea"/>
                <a:cs typeface="Arial" panose="020B0604020202020204" pitchFamily="34" charset="0"/>
              </a:defRPr>
            </a:lvl1pPr>
          </a:lstStyle>
          <a:p>
            <a:r>
              <a:rPr lang="en-US" sz="4000" dirty="0"/>
              <a:t>Invocation, Pledge of Allegiance, and Pledge to the Texas Flag. </a:t>
            </a:r>
          </a:p>
        </p:txBody>
      </p:sp>
    </p:spTree>
    <p:extLst>
      <p:ext uri="{BB962C8B-B14F-4D97-AF65-F5344CB8AC3E}">
        <p14:creationId xmlns:p14="http://schemas.microsoft.com/office/powerpoint/2010/main" val="40790043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4D6629C0-2DC0-E053-4744-9ABCE117043C}"/>
              </a:ext>
            </a:extLst>
          </p:cNvPr>
          <p:cNvGraphicFramePr>
            <a:graphicFrameLocks noGrp="1"/>
          </p:cNvGraphicFramePr>
          <p:nvPr/>
        </p:nvGraphicFramePr>
        <p:xfrm>
          <a:off x="1041400" y="2583142"/>
          <a:ext cx="8268790" cy="2743200"/>
        </p:xfrm>
        <a:graphic>
          <a:graphicData uri="http://schemas.openxmlformats.org/drawingml/2006/table">
            <a:tbl>
              <a:tblPr/>
              <a:tblGrid>
                <a:gridCol w="5898503">
                  <a:extLst>
                    <a:ext uri="{9D8B030D-6E8A-4147-A177-3AD203B41FA5}">
                      <a16:colId xmlns:a16="http://schemas.microsoft.com/office/drawing/2014/main" val="896688302"/>
                    </a:ext>
                  </a:extLst>
                </a:gridCol>
                <a:gridCol w="2370287">
                  <a:extLst>
                    <a:ext uri="{9D8B030D-6E8A-4147-A177-3AD203B41FA5}">
                      <a16:colId xmlns:a16="http://schemas.microsoft.com/office/drawing/2014/main" val="31277680"/>
                    </a:ext>
                  </a:extLst>
                </a:gridCol>
              </a:tblGrid>
              <a:tr h="365760">
                <a:tc>
                  <a:txBody>
                    <a:bodyPr/>
                    <a:lstStyle/>
                    <a:p>
                      <a:pPr marL="0" marR="0" algn="l">
                        <a:lnSpc>
                          <a:spcPct val="107000"/>
                        </a:lnSpc>
                        <a:spcBef>
                          <a:spcPts val="500"/>
                        </a:spcBef>
                        <a:spcAft>
                          <a:spcPts val="275"/>
                        </a:spcAft>
                      </a:pPr>
                      <a:r>
                        <a:rPr lang="en-CA" sz="1200" b="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Wastewater Projects</a:t>
                      </a:r>
                      <a:endParaRPr lang="en-US" sz="105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500"/>
                        </a:spcBef>
                        <a:spcAft>
                          <a:spcPts val="275"/>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Amount</a:t>
                      </a:r>
                    </a:p>
                  </a:txBody>
                  <a:tcPr marL="63500" marR="635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31647941"/>
                  </a:ext>
                </a:extLst>
              </a:tr>
              <a:tr h="274320">
                <a:tc>
                  <a:txBody>
                    <a:bodyPr/>
                    <a:lstStyle/>
                    <a:p>
                      <a:pPr marL="0" marR="0" algn="l">
                        <a:lnSpc>
                          <a:spcPct val="107000"/>
                        </a:lnSpc>
                        <a:spcBef>
                          <a:spcPts val="500"/>
                        </a:spcBef>
                        <a:spcAft>
                          <a:spcPts val="275"/>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  Doe Branch Expansion, Phase 3 WWTP: 2322-WW</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500"/>
                        </a:spcBef>
                        <a:spcAft>
                          <a:spcPts val="275"/>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$27,500,000</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8076569"/>
                  </a:ext>
                </a:extLst>
              </a:tr>
              <a:tr h="274320">
                <a:tc>
                  <a:txBody>
                    <a:bodyPr/>
                    <a:lstStyle/>
                    <a:p>
                      <a:pPr marL="0" marR="0" algn="l">
                        <a:lnSpc>
                          <a:spcPct val="107000"/>
                        </a:lnSpc>
                        <a:spcBef>
                          <a:spcPts val="500"/>
                        </a:spcBef>
                        <a:spcAft>
                          <a:spcPts val="275"/>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  Doe Branch Parallel Interceptor: 2103-WW</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500"/>
                        </a:spcBef>
                        <a:spcAft>
                          <a:spcPts val="275"/>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$3,750,000</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54233740"/>
                  </a:ext>
                </a:extLst>
              </a:tr>
              <a:tr h="365760">
                <a:tc>
                  <a:txBody>
                    <a:bodyPr/>
                    <a:lstStyle/>
                    <a:p>
                      <a:pPr marL="0" marR="0" algn="r">
                        <a:lnSpc>
                          <a:spcPct val="107000"/>
                        </a:lnSpc>
                        <a:spcBef>
                          <a:spcPts val="500"/>
                        </a:spcBef>
                        <a:spcAft>
                          <a:spcPts val="275"/>
                        </a:spcAft>
                      </a:pPr>
                      <a:r>
                        <a:rPr lang="en-US" sz="1100" b="1" i="1" kern="100" dirty="0">
                          <a:effectLst/>
                          <a:latin typeface="Calibri" panose="020F0502020204030204" pitchFamily="34" charset="0"/>
                          <a:ea typeface="Calibri" panose="020F0502020204030204" pitchFamily="34" charset="0"/>
                          <a:cs typeface="Calibri" panose="020F0502020204030204" pitchFamily="34" charset="0"/>
                        </a:rPr>
                        <a:t>  Subtotal Wastewater</a:t>
                      </a:r>
                      <a:endParaRPr lang="en-US" sz="1100" b="1" i="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500"/>
                        </a:spcBef>
                        <a:spcAft>
                          <a:spcPts val="275"/>
                        </a:spcAft>
                      </a:pPr>
                      <a:r>
                        <a:rPr lang="en-US" sz="1100" b="1" kern="100" dirty="0">
                          <a:effectLst/>
                          <a:latin typeface="Calibri" panose="020F0502020204030204" pitchFamily="34" charset="0"/>
                          <a:ea typeface="Calibri" panose="020F0502020204030204" pitchFamily="34" charset="0"/>
                          <a:cs typeface="Calibri" panose="020F0502020204030204" pitchFamily="34" charset="0"/>
                        </a:rPr>
                        <a:t>$31,250,000</a:t>
                      </a:r>
                      <a:endParaRPr lang="en-US" sz="11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23353603"/>
                  </a:ext>
                </a:extLst>
              </a:tr>
              <a:tr h="365760">
                <a:tc>
                  <a:txBody>
                    <a:bodyPr/>
                    <a:lstStyle/>
                    <a:p>
                      <a:pPr marL="0" marR="0" algn="l">
                        <a:lnSpc>
                          <a:spcPct val="107000"/>
                        </a:lnSpc>
                        <a:spcBef>
                          <a:spcPts val="500"/>
                        </a:spcBef>
                        <a:spcAft>
                          <a:spcPts val="275"/>
                        </a:spcAft>
                      </a:pPr>
                      <a:r>
                        <a:rPr lang="en-CA" sz="1200" b="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Water Projects</a:t>
                      </a:r>
                      <a:endParaRPr lang="en-US" sz="105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500"/>
                        </a:spcBef>
                        <a:spcAft>
                          <a:spcPts val="275"/>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Amount</a:t>
                      </a:r>
                    </a:p>
                  </a:txBody>
                  <a:tcPr marL="63500" marR="6350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62970259"/>
                  </a:ext>
                </a:extLst>
              </a:tr>
              <a:tr h="274320">
                <a:tc>
                  <a:txBody>
                    <a:bodyPr/>
                    <a:lstStyle/>
                    <a:p>
                      <a:pPr marL="0" marR="0" algn="l">
                        <a:lnSpc>
                          <a:spcPct val="107000"/>
                        </a:lnSpc>
                        <a:spcBef>
                          <a:spcPts val="500"/>
                        </a:spcBef>
                        <a:spcAft>
                          <a:spcPts val="275"/>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  Parks &amp; Public Works Service Center, Phase 1: Construction</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500"/>
                        </a:spcBef>
                        <a:spcAft>
                          <a:spcPts val="275"/>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$2,646,633</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6445310"/>
                  </a:ext>
                </a:extLst>
              </a:tr>
              <a:tr h="365760">
                <a:tc>
                  <a:txBody>
                    <a:bodyPr/>
                    <a:lstStyle/>
                    <a:p>
                      <a:pPr marL="0" marR="0" lvl="0" algn="r">
                        <a:lnSpc>
                          <a:spcPct val="107000"/>
                        </a:lnSpc>
                        <a:spcBef>
                          <a:spcPts val="500"/>
                        </a:spcBef>
                        <a:spcAft>
                          <a:spcPts val="275"/>
                        </a:spcAft>
                      </a:pPr>
                      <a:r>
                        <a:rPr lang="en-US" sz="1100" b="1" i="1" kern="100" dirty="0">
                          <a:effectLst/>
                          <a:latin typeface="Calibri" panose="020F0502020204030204" pitchFamily="34" charset="0"/>
                          <a:ea typeface="Calibri" panose="020F0502020204030204" pitchFamily="34" charset="0"/>
                          <a:cs typeface="Times New Roman" panose="02020603050405020304" pitchFamily="18" charset="0"/>
                        </a:rPr>
                        <a:t>Subtotal Water</a:t>
                      </a:r>
                    </a:p>
                  </a:txBody>
                  <a:tcPr marL="63500" marR="63500" marT="0"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500"/>
                        </a:spcBef>
                        <a:spcAft>
                          <a:spcPts val="275"/>
                        </a:spcAf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$2,646,633</a:t>
                      </a:r>
                    </a:p>
                  </a:txBody>
                  <a:tcPr marL="63500" marR="63500"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4878639"/>
                  </a:ext>
                </a:extLst>
              </a:tr>
              <a:tr h="457200">
                <a:tc>
                  <a:txBody>
                    <a:bodyPr/>
                    <a:lstStyle/>
                    <a:p>
                      <a:pPr marL="0" marR="0" lvl="0" algn="r">
                        <a:lnSpc>
                          <a:spcPct val="107000"/>
                        </a:lnSpc>
                        <a:spcBef>
                          <a:spcPts val="500"/>
                        </a:spcBef>
                        <a:spcAft>
                          <a:spcPts val="275"/>
                        </a:spcAft>
                      </a:pPr>
                      <a:r>
                        <a:rPr lang="en-US" sz="1400" b="1" i="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TOTAL REVENUE BONDS ISSUANCE</a:t>
                      </a:r>
                      <a:endParaRPr lang="en-US" sz="1200" b="1" i="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algn="ctr">
                        <a:lnSpc>
                          <a:spcPct val="107000"/>
                        </a:lnSpc>
                        <a:spcBef>
                          <a:spcPts val="500"/>
                        </a:spcBef>
                        <a:spcAft>
                          <a:spcPts val="275"/>
                        </a:spcAft>
                      </a:pPr>
                      <a:r>
                        <a:rPr lang="en-US" sz="1400" b="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$33,896,633</a:t>
                      </a:r>
                      <a:endParaRPr lang="en-US" sz="12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933995404"/>
                  </a:ext>
                </a:extLst>
              </a:tr>
            </a:tbl>
          </a:graphicData>
        </a:graphic>
      </p:graphicFrame>
      <p:sp>
        <p:nvSpPr>
          <p:cNvPr id="2" name="TextBox 1">
            <a:extLst>
              <a:ext uri="{FF2B5EF4-FFF2-40B4-BE49-F238E27FC236}">
                <a16:creationId xmlns:a16="http://schemas.microsoft.com/office/drawing/2014/main" id="{9B88A12E-9AED-0DC6-701B-1D9FF2411065}"/>
              </a:ext>
            </a:extLst>
          </p:cNvPr>
          <p:cNvSpPr txBox="1"/>
          <p:nvPr/>
        </p:nvSpPr>
        <p:spPr>
          <a:xfrm>
            <a:off x="1041400" y="1555750"/>
            <a:ext cx="5604419" cy="584775"/>
          </a:xfrm>
          <a:prstGeom prst="rect">
            <a:avLst/>
          </a:prstGeom>
          <a:noFill/>
        </p:spPr>
        <p:txBody>
          <a:bodyPr wrap="none" rtlCol="0">
            <a:spAutoFit/>
          </a:bodyPr>
          <a:lstStyle/>
          <a:p>
            <a:r>
              <a:rPr lang="en-US" sz="3200" dirty="0">
                <a:solidFill>
                  <a:srgbClr val="00205B"/>
                </a:solidFill>
                <a:latin typeface="Arial" panose="020B0604020202020204" pitchFamily="34" charset="0"/>
                <a:cs typeface="Arial" panose="020B0604020202020204" pitchFamily="34" charset="0"/>
              </a:rPr>
              <a:t>Revenue Bonds: $33,896,633</a:t>
            </a:r>
          </a:p>
        </p:txBody>
      </p:sp>
    </p:spTree>
    <p:extLst>
      <p:ext uri="{BB962C8B-B14F-4D97-AF65-F5344CB8AC3E}">
        <p14:creationId xmlns:p14="http://schemas.microsoft.com/office/powerpoint/2010/main" val="16274981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D6F3C-5AAA-FDD6-BFAF-E28AF8AC5E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D16ABD-1DCB-83D3-7460-AD2EF30E6666}"/>
              </a:ext>
            </a:extLst>
          </p:cNvPr>
          <p:cNvSpPr txBox="1">
            <a:spLocks/>
          </p:cNvSpPr>
          <p:nvPr/>
        </p:nvSpPr>
        <p:spPr>
          <a:xfrm>
            <a:off x="268305" y="1434889"/>
            <a:ext cx="4529767" cy="869040"/>
          </a:xfrm>
          <a:prstGeom prst="rect">
            <a:avLst/>
          </a:prstGeom>
        </p:spPr>
        <p:txBody>
          <a:bodyPr>
            <a:normAutofit fontScale="97500"/>
          </a:bodyPr>
          <a:lstStyle>
            <a:lvl1pPr algn="l" defTabSz="914400" rtl="0" eaLnBrk="1" latinLnBrk="0" hangingPunct="1">
              <a:lnSpc>
                <a:spcPct val="90000"/>
              </a:lnSpc>
              <a:spcBef>
                <a:spcPct val="0"/>
              </a:spcBef>
              <a:buNone/>
              <a:defRPr sz="4000" kern="1200">
                <a:solidFill>
                  <a:srgbClr val="00205B"/>
                </a:solidFill>
                <a:latin typeface="Arial" panose="020B0604020202020204" pitchFamily="34" charset="0"/>
                <a:ea typeface="+mj-ea"/>
                <a:cs typeface="Arial" panose="020B0604020202020204" pitchFamily="34" charset="0"/>
              </a:defRPr>
            </a:lvl1pPr>
          </a:lstStyle>
          <a:p>
            <a:r>
              <a:rPr lang="en-US" sz="4400" dirty="0"/>
              <a:t>Agenda Item 12. </a:t>
            </a:r>
          </a:p>
        </p:txBody>
      </p:sp>
      <p:sp>
        <p:nvSpPr>
          <p:cNvPr id="3" name="Title 1">
            <a:extLst>
              <a:ext uri="{FF2B5EF4-FFF2-40B4-BE49-F238E27FC236}">
                <a16:creationId xmlns:a16="http://schemas.microsoft.com/office/drawing/2014/main" id="{FE6DF67D-9716-BCC0-1EBA-D1CED337DDB4}"/>
              </a:ext>
            </a:extLst>
          </p:cNvPr>
          <p:cNvSpPr txBox="1">
            <a:spLocks/>
          </p:cNvSpPr>
          <p:nvPr/>
        </p:nvSpPr>
        <p:spPr>
          <a:xfrm>
            <a:off x="268305" y="4101113"/>
            <a:ext cx="11359775" cy="61551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000" kern="1200">
                <a:solidFill>
                  <a:srgbClr val="00205B"/>
                </a:solidFill>
                <a:latin typeface="Arial" panose="020B0604020202020204" pitchFamily="34" charset="0"/>
                <a:ea typeface="+mj-ea"/>
                <a:cs typeface="Arial" panose="020B0604020202020204" pitchFamily="34" charset="0"/>
              </a:defRPr>
            </a:lvl1pPr>
          </a:lstStyle>
          <a:p>
            <a:pPr algn="just"/>
            <a:r>
              <a:rPr lang="en-US" sz="3000" dirty="0">
                <a:solidFill>
                  <a:schemeClr val="tx1"/>
                </a:solidFill>
              </a:rPr>
              <a:t>Consider all matters incident and related to the issuance and sale of "Town of Prosper, Texas, General Obligation Refunding and Improvement Bonds, Series 2025", including the adoption of an ordinance authorizing the issuance of such bonds and establishing procedures and delegating authority for the sale and delivery of such bonds. (CL)</a:t>
            </a:r>
          </a:p>
        </p:txBody>
      </p:sp>
    </p:spTree>
    <p:extLst>
      <p:ext uri="{BB962C8B-B14F-4D97-AF65-F5344CB8AC3E}">
        <p14:creationId xmlns:p14="http://schemas.microsoft.com/office/powerpoint/2010/main" val="19020517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59A1B90-53F7-ADE0-69E3-A344BA2A5AF5}"/>
              </a:ext>
            </a:extLst>
          </p:cNvPr>
          <p:cNvSpPr>
            <a:spLocks noGrp="1"/>
          </p:cNvSpPr>
          <p:nvPr>
            <p:ph type="title"/>
          </p:nvPr>
        </p:nvSpPr>
        <p:spPr>
          <a:xfrm>
            <a:off x="500062" y="1368425"/>
            <a:ext cx="11107737" cy="1546225"/>
          </a:xfrm>
        </p:spPr>
        <p:txBody>
          <a:bodyPr>
            <a:noAutofit/>
          </a:bodyPr>
          <a:lstStyle/>
          <a:p>
            <a:r>
              <a:rPr lang="en-US" sz="3200" dirty="0"/>
              <a:t>Parameters for Issuance of $49,735,000 of General Obligation Refunding and Improvement Bonds:  </a:t>
            </a:r>
            <a:br>
              <a:rPr lang="en-US" sz="3200" dirty="0"/>
            </a:br>
            <a:r>
              <a:rPr lang="en-US" sz="3200" dirty="0"/>
              <a:t>$19,450,000 (new money) and $30,285,000 (refunding)</a:t>
            </a:r>
          </a:p>
        </p:txBody>
      </p:sp>
      <p:sp>
        <p:nvSpPr>
          <p:cNvPr id="8" name="TextBox 7">
            <a:extLst>
              <a:ext uri="{FF2B5EF4-FFF2-40B4-BE49-F238E27FC236}">
                <a16:creationId xmlns:a16="http://schemas.microsoft.com/office/drawing/2014/main" id="{73EB02D4-B145-5A01-F8EA-4895FF006957}"/>
              </a:ext>
            </a:extLst>
          </p:cNvPr>
          <p:cNvSpPr txBox="1"/>
          <p:nvPr/>
        </p:nvSpPr>
        <p:spPr>
          <a:xfrm>
            <a:off x="309562" y="2865270"/>
            <a:ext cx="11382375" cy="310854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Parameters approach allows staff to choose best time to issue which is currently planned for August  12</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or later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Key parameters include: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True interest cost of 5.00% of less;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Maximum maturity of 20 years for new money</a:t>
            </a:r>
            <a:r>
              <a:rPr lang="en-US" sz="2800" dirty="0">
                <a:solidFill>
                  <a:prstClr val="black"/>
                </a:solidFill>
                <a:latin typeface="Calibri" panose="020F0502020204030204"/>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prstClr val="black"/>
                </a:solidFill>
                <a:latin typeface="Calibri" panose="020F0502020204030204"/>
              </a:rPr>
              <a:t>Maximum maturity of 10 years for refunding;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Debt Service property tax rate will remain approximately the same</a:t>
            </a:r>
          </a:p>
        </p:txBody>
      </p:sp>
    </p:spTree>
    <p:extLst>
      <p:ext uri="{BB962C8B-B14F-4D97-AF65-F5344CB8AC3E}">
        <p14:creationId xmlns:p14="http://schemas.microsoft.com/office/powerpoint/2010/main" val="1340519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06E8E71-9AA1-6FA5-442A-CD7D859A6B44}"/>
              </a:ext>
            </a:extLst>
          </p:cNvPr>
          <p:cNvGraphicFramePr>
            <a:graphicFrameLocks noGrp="1"/>
          </p:cNvGraphicFramePr>
          <p:nvPr/>
        </p:nvGraphicFramePr>
        <p:xfrm>
          <a:off x="1062087" y="2431566"/>
          <a:ext cx="10067826" cy="2500572"/>
        </p:xfrm>
        <a:graphic>
          <a:graphicData uri="http://schemas.openxmlformats.org/drawingml/2006/table">
            <a:tbl>
              <a:tblPr firstRow="1" firstCol="1" bandRow="1"/>
              <a:tblGrid>
                <a:gridCol w="1107461">
                  <a:extLst>
                    <a:ext uri="{9D8B030D-6E8A-4147-A177-3AD203B41FA5}">
                      <a16:colId xmlns:a16="http://schemas.microsoft.com/office/drawing/2014/main" val="937849689"/>
                    </a:ext>
                  </a:extLst>
                </a:gridCol>
                <a:gridCol w="6397543">
                  <a:extLst>
                    <a:ext uri="{9D8B030D-6E8A-4147-A177-3AD203B41FA5}">
                      <a16:colId xmlns:a16="http://schemas.microsoft.com/office/drawing/2014/main" val="2271620809"/>
                    </a:ext>
                  </a:extLst>
                </a:gridCol>
                <a:gridCol w="2562822">
                  <a:extLst>
                    <a:ext uri="{9D8B030D-6E8A-4147-A177-3AD203B41FA5}">
                      <a16:colId xmlns:a16="http://schemas.microsoft.com/office/drawing/2014/main" val="2887768087"/>
                    </a:ext>
                  </a:extLst>
                </a:gridCol>
              </a:tblGrid>
              <a:tr h="171450">
                <a:tc gridSpan="3">
                  <a:txBody>
                    <a:bodyPr/>
                    <a:lstStyle/>
                    <a:p>
                      <a:pPr marL="0" marR="0">
                        <a:lnSpc>
                          <a:spcPct val="107000"/>
                        </a:lnSpc>
                        <a:spcBef>
                          <a:spcPts val="0"/>
                        </a:spcBef>
                        <a:spcAft>
                          <a:spcPts val="0"/>
                        </a:spcAft>
                      </a:pPr>
                      <a:r>
                        <a:rPr lang="en-US" sz="1100" kern="0" dirty="0">
                          <a:solidFill>
                            <a:srgbClr val="000000"/>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 </a:t>
                      </a:r>
                      <a:endParaRPr lang="en-US" sz="11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2207178"/>
                  </a:ext>
                </a:extLst>
              </a:tr>
              <a:tr h="236195">
                <a:tc>
                  <a:txBody>
                    <a:bodyPr/>
                    <a:lstStyle/>
                    <a:p>
                      <a:pPr marL="0" marR="0" algn="ctr">
                        <a:lnSpc>
                          <a:spcPct val="107000"/>
                        </a:lnSpc>
                        <a:spcBef>
                          <a:spcPts val="0"/>
                        </a:spcBef>
                        <a:spcAft>
                          <a:spcPts val="0"/>
                        </a:spcAft>
                      </a:pPr>
                      <a:r>
                        <a:rPr lang="en-US" sz="1100" b="1" i="1"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Prop C</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100" b="1"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Streets and Transportation Projects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100" b="1"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Amount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67598716"/>
                  </a:ext>
                </a:extLst>
              </a:tr>
              <a:tr h="249904">
                <a:tc>
                  <a:txBody>
                    <a:bodyPr/>
                    <a:lstStyle/>
                    <a:p>
                      <a:pPr marL="0" marR="0" algn="ctr">
                        <a:lnSpc>
                          <a:spcPct val="107000"/>
                        </a:lnSpc>
                        <a:spcBef>
                          <a:spcPts val="0"/>
                        </a:spcBef>
                        <a:spcAft>
                          <a:spcPts val="0"/>
                        </a:spcAft>
                      </a:pPr>
                      <a:r>
                        <a:rPr lang="en-US" sz="1000" i="1" kern="0" dirty="0">
                          <a:solidFill>
                            <a:srgbClr val="000000"/>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1512-ST</a:t>
                      </a:r>
                      <a:endParaRPr lang="en-US" sz="11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127000">
                        <a:lnSpc>
                          <a:spcPct val="107000"/>
                        </a:lnSpc>
                        <a:spcBef>
                          <a:spcPts val="0"/>
                        </a:spcBef>
                        <a:spcAft>
                          <a:spcPts val="0"/>
                        </a:spcAft>
                      </a:pPr>
                      <a:r>
                        <a:rPr lang="en-US" sz="10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First Street (DNT - Coleman): (Construction)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127000" algn="r">
                        <a:lnSpc>
                          <a:spcPct val="107000"/>
                        </a:lnSpc>
                        <a:spcBef>
                          <a:spcPts val="0"/>
                        </a:spcBef>
                        <a:spcAft>
                          <a:spcPts val="0"/>
                        </a:spcAft>
                      </a:pPr>
                      <a:r>
                        <a:rPr lang="en-US" sz="10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9,000,000</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99934372"/>
                  </a:ext>
                </a:extLst>
              </a:tr>
              <a:tr h="249904">
                <a:tc>
                  <a:txBody>
                    <a:bodyPr/>
                    <a:lstStyle/>
                    <a:p>
                      <a:pPr marL="0" marR="0" algn="ctr">
                        <a:lnSpc>
                          <a:spcPct val="107000"/>
                        </a:lnSpc>
                        <a:spcBef>
                          <a:spcPts val="0"/>
                        </a:spcBef>
                        <a:spcAft>
                          <a:spcPts val="0"/>
                        </a:spcAft>
                      </a:pPr>
                      <a:r>
                        <a:rPr lang="en-US" sz="1000" i="1" kern="0" dirty="0">
                          <a:solidFill>
                            <a:srgbClr val="000000"/>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1710-ST</a:t>
                      </a:r>
                      <a:endParaRPr lang="en-US" sz="11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127000">
                        <a:lnSpc>
                          <a:spcPct val="107000"/>
                        </a:lnSpc>
                        <a:spcBef>
                          <a:spcPts val="0"/>
                        </a:spcBef>
                        <a:spcAft>
                          <a:spcPts val="0"/>
                        </a:spcAft>
                      </a:pPr>
                      <a:r>
                        <a:rPr lang="en-US" sz="10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Coit Road (First - Frontier) - 4 lanes: (Construction)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127000" algn="r">
                        <a:lnSpc>
                          <a:spcPct val="107000"/>
                        </a:lnSpc>
                        <a:spcBef>
                          <a:spcPts val="0"/>
                        </a:spcBef>
                        <a:spcAft>
                          <a:spcPts val="0"/>
                        </a:spcAft>
                      </a:pPr>
                      <a:r>
                        <a:rPr lang="en-US" sz="10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8,200,000</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1827161"/>
                  </a:ext>
                </a:extLst>
              </a:tr>
              <a:tr h="249904">
                <a:tc>
                  <a:txBody>
                    <a:bodyPr/>
                    <a:lstStyle/>
                    <a:p>
                      <a:pPr marL="0" marR="0" algn="ctr">
                        <a:lnSpc>
                          <a:spcPct val="107000"/>
                        </a:lnSpc>
                        <a:spcBef>
                          <a:spcPts val="0"/>
                        </a:spcBef>
                        <a:spcAft>
                          <a:spcPts val="0"/>
                        </a:spcAft>
                      </a:pPr>
                      <a:r>
                        <a:rPr lang="en-US" sz="1000" i="1" kern="0" dirty="0">
                          <a:solidFill>
                            <a:srgbClr val="000000"/>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2142-ST</a:t>
                      </a:r>
                      <a:endParaRPr lang="en-US" sz="1000" i="1" kern="0" dirty="0">
                        <a:solidFill>
                          <a:srgbClr val="000000"/>
                        </a:solidFill>
                        <a:effectLst/>
                        <a:highlight>
                          <a:srgbClr val="FFFFFF"/>
                        </a:highlight>
                        <a:latin typeface="Calibri" panose="020F050202020403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127000">
                        <a:lnSpc>
                          <a:spcPct val="107000"/>
                        </a:lnSpc>
                        <a:spcBef>
                          <a:spcPts val="0"/>
                        </a:spcBef>
                        <a:spcAft>
                          <a:spcPts val="0"/>
                        </a:spcAft>
                      </a:pPr>
                      <a:r>
                        <a:rPr lang="en-US" sz="10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Coleman (Prosper Trail - Talon) - 2 SB lanes: (Land/</a:t>
                      </a:r>
                      <a:r>
                        <a:rPr lang="en-US" sz="1000" kern="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Esmt</a:t>
                      </a:r>
                      <a:r>
                        <a:rPr lang="en-US" sz="10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127000" algn="r">
                        <a:lnSpc>
                          <a:spcPct val="107000"/>
                        </a:lnSpc>
                        <a:spcBef>
                          <a:spcPts val="0"/>
                        </a:spcBef>
                        <a:spcAft>
                          <a:spcPts val="0"/>
                        </a:spcAft>
                      </a:pPr>
                      <a:r>
                        <a:rPr lang="en-US" sz="10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1,500,000</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3867546"/>
                  </a:ext>
                </a:extLst>
              </a:tr>
              <a:tr h="249904">
                <a:tc>
                  <a:txBody>
                    <a:bodyPr/>
                    <a:lstStyle/>
                    <a:p>
                      <a:pPr marL="0" marR="0" algn="ctr">
                        <a:lnSpc>
                          <a:spcPct val="107000"/>
                        </a:lnSpc>
                        <a:spcBef>
                          <a:spcPts val="0"/>
                        </a:spcBef>
                        <a:spcAft>
                          <a:spcPts val="0"/>
                        </a:spcAft>
                      </a:pPr>
                      <a:r>
                        <a:rPr lang="en-US" sz="1000" i="1" kern="0">
                          <a:solidFill>
                            <a:srgbClr val="000000"/>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 </a:t>
                      </a:r>
                      <a:endParaRPr lang="en-US" sz="11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127000">
                        <a:lnSpc>
                          <a:spcPct val="107000"/>
                        </a:lnSpc>
                        <a:spcBef>
                          <a:spcPts val="0"/>
                        </a:spcBef>
                        <a:spcAft>
                          <a:spcPts val="0"/>
                        </a:spcAft>
                      </a:pPr>
                      <a:r>
                        <a:rPr lang="en-US" sz="10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Legacy (First - Prosper Trail) - 2 SB lanes: (Land/</a:t>
                      </a:r>
                      <a:r>
                        <a:rPr lang="en-US" sz="1000" kern="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Esmt</a:t>
                      </a:r>
                      <a:r>
                        <a:rPr lang="en-US" sz="10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127000" algn="r">
                        <a:lnSpc>
                          <a:spcPct val="107000"/>
                        </a:lnSpc>
                        <a:spcBef>
                          <a:spcPts val="0"/>
                        </a:spcBef>
                        <a:spcAft>
                          <a:spcPts val="0"/>
                        </a:spcAft>
                      </a:pPr>
                      <a:r>
                        <a:rPr lang="en-US" sz="10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550,000</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21311052"/>
                  </a:ext>
                </a:extLst>
              </a:tr>
              <a:tr h="249904">
                <a:tc>
                  <a:txBody>
                    <a:bodyPr/>
                    <a:lstStyle/>
                    <a:p>
                      <a:pPr marL="0" marR="0" algn="ctr">
                        <a:lnSpc>
                          <a:spcPct val="107000"/>
                        </a:lnSpc>
                        <a:spcBef>
                          <a:spcPts val="0"/>
                        </a:spcBef>
                        <a:spcAft>
                          <a:spcPts val="0"/>
                        </a:spcAft>
                      </a:pPr>
                      <a:r>
                        <a:rPr lang="en-US" sz="1000" i="1" kern="0" dirty="0">
                          <a:solidFill>
                            <a:srgbClr val="000000"/>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 </a:t>
                      </a:r>
                      <a:endParaRPr lang="en-US" sz="11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127000" algn="l" defTabSz="914400" rtl="0" eaLnBrk="1" fontAlgn="auto" latinLnBrk="0" hangingPunct="1">
                        <a:lnSpc>
                          <a:spcPct val="107000"/>
                        </a:lnSpc>
                        <a:spcBef>
                          <a:spcPts val="0"/>
                        </a:spcBef>
                        <a:spcAft>
                          <a:spcPts val="0"/>
                        </a:spcAft>
                        <a:buClrTx/>
                        <a:buSzTx/>
                        <a:buFontTx/>
                        <a:buNone/>
                        <a:tabLst/>
                        <a:defRPr/>
                      </a:pPr>
                      <a:r>
                        <a:rPr lang="en-US" sz="10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Legacy (First - Prosper Trail) - 2 SB lanes: (Construction)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127000" algn="r">
                        <a:lnSpc>
                          <a:spcPct val="107000"/>
                        </a:lnSpc>
                        <a:spcBef>
                          <a:spcPts val="0"/>
                        </a:spcBef>
                        <a:spcAft>
                          <a:spcPts val="0"/>
                        </a:spcAft>
                      </a:pPr>
                      <a:r>
                        <a:rPr lang="en-US" sz="10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200,000</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26586068"/>
                  </a:ext>
                </a:extLst>
              </a:tr>
              <a:tr h="373438">
                <a:tc gridSpan="2">
                  <a:txBody>
                    <a:bodyPr/>
                    <a:lstStyle/>
                    <a:p>
                      <a:pPr marL="0" marR="0" indent="140335" algn="r">
                        <a:lnSpc>
                          <a:spcPct val="107000"/>
                        </a:lnSpc>
                        <a:spcBef>
                          <a:spcPts val="0"/>
                        </a:spcBef>
                        <a:spcAft>
                          <a:spcPts val="0"/>
                        </a:spcAft>
                      </a:pPr>
                      <a:r>
                        <a:rPr lang="en-US" sz="1200" b="1" i="1" kern="0" dirty="0">
                          <a:solidFill>
                            <a:srgbClr val="000000"/>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     Subtotal Streets</a:t>
                      </a:r>
                      <a:endParaRPr lang="en-US" sz="12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tc>
                <a:tc>
                  <a:txBody>
                    <a:bodyPr/>
                    <a:lstStyle/>
                    <a:p>
                      <a:pPr marL="0" marR="0" algn="r">
                        <a:lnSpc>
                          <a:spcPct val="107000"/>
                        </a:lnSpc>
                        <a:spcBef>
                          <a:spcPts val="0"/>
                        </a:spcBef>
                        <a:spcAft>
                          <a:spcPts val="0"/>
                        </a:spcAft>
                      </a:pPr>
                      <a:r>
                        <a:rPr lang="en-US" sz="1200" b="1" kern="0" dirty="0">
                          <a:solidFill>
                            <a:srgbClr val="000000"/>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       19,450,000 </a:t>
                      </a:r>
                      <a:endParaRPr lang="en-US" sz="12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463250149"/>
                  </a:ext>
                </a:extLst>
              </a:tr>
              <a:tr h="468572">
                <a:tc gridSpan="2">
                  <a:txBody>
                    <a:bodyPr/>
                    <a:lstStyle/>
                    <a:p>
                      <a:pPr marL="0" marR="0" indent="140335" algn="r">
                        <a:lnSpc>
                          <a:spcPct val="107000"/>
                        </a:lnSpc>
                        <a:spcBef>
                          <a:spcPts val="0"/>
                        </a:spcBef>
                        <a:spcAft>
                          <a:spcPts val="0"/>
                        </a:spcAft>
                      </a:pPr>
                      <a:r>
                        <a:rPr lang="en-US" sz="1400" b="1" i="1"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GRAND TOTAL NEW MONEY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a:txBody>
                    <a:bodyPr/>
                    <a:lstStyle/>
                    <a:p>
                      <a:pPr marL="0" marR="0" algn="r">
                        <a:lnSpc>
                          <a:spcPct val="107000"/>
                        </a:lnSpc>
                        <a:spcBef>
                          <a:spcPts val="0"/>
                        </a:spcBef>
                        <a:spcAft>
                          <a:spcPts val="0"/>
                        </a:spcAft>
                      </a:pPr>
                      <a:r>
                        <a:rPr lang="en-US" sz="1400" b="1"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19,450,000 </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532525931"/>
                  </a:ext>
                </a:extLst>
              </a:tr>
            </a:tbl>
          </a:graphicData>
        </a:graphic>
      </p:graphicFrame>
      <p:sp>
        <p:nvSpPr>
          <p:cNvPr id="5" name="TextBox 4">
            <a:extLst>
              <a:ext uri="{FF2B5EF4-FFF2-40B4-BE49-F238E27FC236}">
                <a16:creationId xmlns:a16="http://schemas.microsoft.com/office/drawing/2014/main" id="{3B550A3B-1CE3-455F-A4DD-622022ADEF6D}"/>
              </a:ext>
            </a:extLst>
          </p:cNvPr>
          <p:cNvSpPr txBox="1"/>
          <p:nvPr/>
        </p:nvSpPr>
        <p:spPr>
          <a:xfrm>
            <a:off x="1062087" y="1460310"/>
            <a:ext cx="4852610" cy="584775"/>
          </a:xfrm>
          <a:prstGeom prst="rect">
            <a:avLst/>
          </a:prstGeom>
          <a:noFill/>
        </p:spPr>
        <p:txBody>
          <a:bodyPr wrap="none" rtlCol="0">
            <a:spAutoFit/>
          </a:bodyPr>
          <a:lstStyle/>
          <a:p>
            <a:r>
              <a:rPr lang="en-US" sz="3200" dirty="0">
                <a:solidFill>
                  <a:srgbClr val="00205B"/>
                </a:solidFill>
                <a:latin typeface="Arial" panose="020B0604020202020204" pitchFamily="34" charset="0"/>
                <a:cs typeface="Arial" panose="020B0604020202020204" pitchFamily="34" charset="0"/>
              </a:rPr>
              <a:t>New Money: $19,450,000</a:t>
            </a:r>
          </a:p>
        </p:txBody>
      </p:sp>
    </p:spTree>
    <p:extLst>
      <p:ext uri="{BB962C8B-B14F-4D97-AF65-F5344CB8AC3E}">
        <p14:creationId xmlns:p14="http://schemas.microsoft.com/office/powerpoint/2010/main" val="4601063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E6874-F72F-FB7E-86C6-6E4500475911}"/>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0BD973E-CBBA-178C-31C7-C8A6C5805EB8}"/>
              </a:ext>
            </a:extLst>
          </p:cNvPr>
          <p:cNvGraphicFramePr>
            <a:graphicFrameLocks noGrp="1"/>
          </p:cNvGraphicFramePr>
          <p:nvPr/>
        </p:nvGraphicFramePr>
        <p:xfrm>
          <a:off x="1181100" y="2495066"/>
          <a:ext cx="8539115" cy="2127134"/>
        </p:xfrm>
        <a:graphic>
          <a:graphicData uri="http://schemas.openxmlformats.org/drawingml/2006/table">
            <a:tbl>
              <a:tblPr firstRow="1" firstCol="1" bandRow="1"/>
              <a:tblGrid>
                <a:gridCol w="1120178">
                  <a:extLst>
                    <a:ext uri="{9D8B030D-6E8A-4147-A177-3AD203B41FA5}">
                      <a16:colId xmlns:a16="http://schemas.microsoft.com/office/drawing/2014/main" val="937849689"/>
                    </a:ext>
                  </a:extLst>
                </a:gridCol>
                <a:gridCol w="2595806">
                  <a:extLst>
                    <a:ext uri="{9D8B030D-6E8A-4147-A177-3AD203B41FA5}">
                      <a16:colId xmlns:a16="http://schemas.microsoft.com/office/drawing/2014/main" val="545696410"/>
                    </a:ext>
                  </a:extLst>
                </a:gridCol>
                <a:gridCol w="3126936">
                  <a:extLst>
                    <a:ext uri="{9D8B030D-6E8A-4147-A177-3AD203B41FA5}">
                      <a16:colId xmlns:a16="http://schemas.microsoft.com/office/drawing/2014/main" val="2271620809"/>
                    </a:ext>
                  </a:extLst>
                </a:gridCol>
                <a:gridCol w="1696195">
                  <a:extLst>
                    <a:ext uri="{9D8B030D-6E8A-4147-A177-3AD203B41FA5}">
                      <a16:colId xmlns:a16="http://schemas.microsoft.com/office/drawing/2014/main" val="2887768087"/>
                    </a:ext>
                  </a:extLst>
                </a:gridCol>
              </a:tblGrid>
              <a:tr h="171450">
                <a:tc gridSpan="4">
                  <a:txBody>
                    <a:bodyPr/>
                    <a:lstStyle/>
                    <a:p>
                      <a:pPr marL="0" marR="0">
                        <a:lnSpc>
                          <a:spcPct val="107000"/>
                        </a:lnSpc>
                        <a:spcBef>
                          <a:spcPts val="0"/>
                        </a:spcBef>
                        <a:spcAft>
                          <a:spcPts val="0"/>
                        </a:spcAft>
                      </a:pPr>
                      <a:r>
                        <a:rPr lang="en-US" sz="1100" kern="0" dirty="0">
                          <a:solidFill>
                            <a:srgbClr val="000000"/>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 </a:t>
                      </a:r>
                      <a:endParaRPr lang="en-US" sz="11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mpd="sng">
                      <a:noFill/>
                      <a:prstDash val="solid"/>
                    </a:lnL>
                  </a:tcPr>
                </a:tc>
                <a:extLst>
                  <a:ext uri="{0D108BD9-81ED-4DB2-BD59-A6C34878D82A}">
                    <a16:rowId xmlns:a16="http://schemas.microsoft.com/office/drawing/2014/main" val="192207178"/>
                  </a:ext>
                </a:extLst>
              </a:tr>
              <a:tr h="236195">
                <a:tc>
                  <a:txBody>
                    <a:bodyPr/>
                    <a:lstStyle/>
                    <a:p>
                      <a:pPr marL="0" marR="0" algn="ctr">
                        <a:lnSpc>
                          <a:spcPct val="107000"/>
                        </a:lnSpc>
                        <a:spcBef>
                          <a:spcPts val="0"/>
                        </a:spcBef>
                        <a:spcAft>
                          <a:spcPts val="0"/>
                        </a:spcAft>
                      </a:pPr>
                      <a:r>
                        <a:rPr lang="en-US" sz="1100" b="1" i="1" kern="0" dirty="0">
                          <a:solidFill>
                            <a:srgbClr val="000000"/>
                          </a:solidFill>
                          <a:effectLst/>
                          <a:latin typeface="+mn-lt"/>
                          <a:ea typeface="Times New Roman" panose="02020603050405020304" pitchFamily="18" charset="0"/>
                          <a:cs typeface="Times New Roman" panose="02020603050405020304" pitchFamily="18" charset="0"/>
                        </a:rPr>
                        <a:t>Series</a:t>
                      </a:r>
                      <a:endParaRPr lang="en-US" sz="1100" b="1" kern="100" dirty="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100" b="1" kern="100" dirty="0">
                          <a:effectLst/>
                          <a:latin typeface="+mn-lt"/>
                          <a:ea typeface="Aptos" panose="020B0004020202020204" pitchFamily="34" charset="0"/>
                          <a:cs typeface="Times New Roman" panose="02020603050405020304" pitchFamily="18" charset="0"/>
                        </a:rPr>
                        <a:t>Type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100" b="1" kern="0" dirty="0">
                          <a:solidFill>
                            <a:srgbClr val="000000"/>
                          </a:solidFill>
                          <a:effectLst/>
                          <a:latin typeface="+mn-lt"/>
                          <a:ea typeface="Times New Roman" panose="02020603050405020304" pitchFamily="18" charset="0"/>
                          <a:cs typeface="Times New Roman" panose="02020603050405020304" pitchFamily="18" charset="0"/>
                        </a:rPr>
                        <a:t>Call Date</a:t>
                      </a:r>
                      <a:endParaRPr lang="en-US" sz="1100" b="1" kern="100" dirty="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100" b="1" kern="0" dirty="0">
                          <a:solidFill>
                            <a:srgbClr val="000000"/>
                          </a:solidFill>
                          <a:effectLst/>
                          <a:latin typeface="+mn-lt"/>
                          <a:ea typeface="Times New Roman" panose="02020603050405020304" pitchFamily="18" charset="0"/>
                          <a:cs typeface="Times New Roman" panose="02020603050405020304" pitchFamily="18" charset="0"/>
                        </a:rPr>
                        <a:t>Currently Outstanding</a:t>
                      </a:r>
                      <a:endParaRPr lang="en-US" sz="1100" b="1" kern="100" dirty="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67598716"/>
                  </a:ext>
                </a:extLst>
              </a:tr>
              <a:tr h="249904">
                <a:tc>
                  <a:txBody>
                    <a:bodyPr/>
                    <a:lstStyle/>
                    <a:p>
                      <a:pPr marL="0" marR="0" algn="ctr">
                        <a:lnSpc>
                          <a:spcPct val="107000"/>
                        </a:lnSpc>
                        <a:spcBef>
                          <a:spcPts val="0"/>
                        </a:spcBef>
                        <a:spcAft>
                          <a:spcPts val="0"/>
                        </a:spcAft>
                      </a:pPr>
                      <a:r>
                        <a:rPr lang="en-US" sz="1100" i="1" kern="0" dirty="0">
                          <a:solidFill>
                            <a:srgbClr val="000000"/>
                          </a:solidFill>
                          <a:effectLst/>
                          <a:highlight>
                            <a:srgbClr val="FFFFFF"/>
                          </a:highlight>
                          <a:latin typeface="+mn-lt"/>
                          <a:ea typeface="Times New Roman" panose="02020603050405020304" pitchFamily="18" charset="0"/>
                          <a:cs typeface="Times New Roman" panose="02020603050405020304" pitchFamily="18" charset="0"/>
                        </a:rPr>
                        <a:t>2014</a:t>
                      </a:r>
                      <a:endParaRPr lang="en-US" sz="1100" i="1" kern="100" dirty="0">
                        <a:effectLst/>
                        <a:highlight>
                          <a:srgbClr val="FFFFFF"/>
                        </a:highligh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57200" marR="0" lvl="1" algn="l">
                        <a:lnSpc>
                          <a:spcPct val="107000"/>
                        </a:lnSpc>
                        <a:spcBef>
                          <a:spcPts val="0"/>
                        </a:spcBef>
                        <a:spcAft>
                          <a:spcPts val="0"/>
                        </a:spcAft>
                      </a:pPr>
                      <a:r>
                        <a:rPr lang="en-US" sz="1100" kern="100" dirty="0">
                          <a:effectLst/>
                          <a:highlight>
                            <a:srgbClr val="FFFFFF"/>
                          </a:highlight>
                          <a:latin typeface="+mn-lt"/>
                          <a:ea typeface="Aptos" panose="020B0004020202020204" pitchFamily="34" charset="0"/>
                          <a:cs typeface="Times New Roman" panose="02020603050405020304" pitchFamily="18" charset="0"/>
                        </a:rPr>
                        <a:t>Certificates of Obligation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127000" algn="ctr">
                        <a:lnSpc>
                          <a:spcPct val="107000"/>
                        </a:lnSpc>
                        <a:spcBef>
                          <a:spcPts val="0"/>
                        </a:spcBef>
                        <a:spcAft>
                          <a:spcPts val="0"/>
                        </a:spcAft>
                      </a:pPr>
                      <a:r>
                        <a:rPr lang="en-US" sz="1100" kern="100" dirty="0">
                          <a:effectLst/>
                          <a:latin typeface="+mn-lt"/>
                          <a:ea typeface="Aptos" panose="020B0004020202020204" pitchFamily="34" charset="0"/>
                          <a:cs typeface="Times New Roman" panose="02020603050405020304" pitchFamily="18" charset="0"/>
                        </a:rPr>
                        <a:t>8/15/2024 – Currently Callable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127000" algn="r">
                        <a:lnSpc>
                          <a:spcPct val="107000"/>
                        </a:lnSpc>
                        <a:spcBef>
                          <a:spcPts val="0"/>
                        </a:spcBef>
                        <a:spcAft>
                          <a:spcPts val="0"/>
                        </a:spcAft>
                      </a:pPr>
                      <a:r>
                        <a:rPr lang="en-US" sz="1100" kern="0" dirty="0">
                          <a:solidFill>
                            <a:srgbClr val="000000"/>
                          </a:solidFill>
                          <a:effectLst/>
                          <a:latin typeface="+mn-lt"/>
                          <a:ea typeface="Times New Roman" panose="02020603050405020304" pitchFamily="18" charset="0"/>
                          <a:cs typeface="Times New Roman" panose="02020603050405020304" pitchFamily="18" charset="0"/>
                        </a:rPr>
                        <a:t>7,495,000</a:t>
                      </a:r>
                      <a:endParaRPr lang="en-US" sz="1100" kern="100" dirty="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99934372"/>
                  </a:ext>
                </a:extLst>
              </a:tr>
              <a:tr h="249904">
                <a:tc>
                  <a:txBody>
                    <a:bodyPr/>
                    <a:lstStyle/>
                    <a:p>
                      <a:pPr marL="0" marR="0" algn="ctr">
                        <a:lnSpc>
                          <a:spcPct val="107000"/>
                        </a:lnSpc>
                        <a:spcBef>
                          <a:spcPts val="0"/>
                        </a:spcBef>
                        <a:spcAft>
                          <a:spcPts val="0"/>
                        </a:spcAft>
                      </a:pPr>
                      <a:r>
                        <a:rPr lang="en-US" sz="1100" i="1" kern="100" dirty="0">
                          <a:effectLst/>
                          <a:highlight>
                            <a:srgbClr val="FFFFFF"/>
                          </a:highlight>
                          <a:latin typeface="+mn-lt"/>
                          <a:ea typeface="Aptos" panose="020B0004020202020204" pitchFamily="34" charset="0"/>
                          <a:cs typeface="Times New Roman" panose="02020603050405020304" pitchFamily="18" charset="0"/>
                        </a:rPr>
                        <a:t>2015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57200" marR="0" lvl="1" algn="l">
                        <a:lnSpc>
                          <a:spcPct val="107000"/>
                        </a:lnSpc>
                        <a:spcBef>
                          <a:spcPts val="0"/>
                        </a:spcBef>
                        <a:spcAft>
                          <a:spcPts val="0"/>
                        </a:spcAft>
                      </a:pPr>
                      <a:r>
                        <a:rPr lang="en-US" sz="1100" kern="100" dirty="0">
                          <a:effectLst/>
                          <a:highlight>
                            <a:srgbClr val="FFFFFF"/>
                          </a:highlight>
                          <a:latin typeface="+mn-lt"/>
                          <a:ea typeface="Aptos" panose="020B0004020202020204" pitchFamily="34" charset="0"/>
                          <a:cs typeface="Times New Roman" panose="02020603050405020304" pitchFamily="18" charset="0"/>
                        </a:rPr>
                        <a:t>Certificates of Obligation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127000" algn="ctr" defTabSz="914400" rtl="0" eaLnBrk="1" fontAlgn="auto" latinLnBrk="0" hangingPunct="1">
                        <a:lnSpc>
                          <a:spcPct val="107000"/>
                        </a:lnSpc>
                        <a:spcBef>
                          <a:spcPts val="0"/>
                        </a:spcBef>
                        <a:spcAft>
                          <a:spcPts val="0"/>
                        </a:spcAft>
                        <a:buClrTx/>
                        <a:buSzTx/>
                        <a:buFontTx/>
                        <a:buNone/>
                        <a:tabLst/>
                        <a:defRPr/>
                      </a:pPr>
                      <a:r>
                        <a:rPr lang="en-US" sz="1100" kern="100" dirty="0">
                          <a:effectLst/>
                          <a:latin typeface="+mn-lt"/>
                          <a:ea typeface="Aptos" panose="020B0004020202020204" pitchFamily="34" charset="0"/>
                          <a:cs typeface="Times New Roman" panose="02020603050405020304" pitchFamily="18" charset="0"/>
                        </a:rPr>
                        <a:t>2/15/2025 – Currently Callable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127000" algn="r">
                        <a:lnSpc>
                          <a:spcPct val="107000"/>
                        </a:lnSpc>
                        <a:spcBef>
                          <a:spcPts val="0"/>
                        </a:spcBef>
                        <a:spcAft>
                          <a:spcPts val="0"/>
                        </a:spcAft>
                      </a:pPr>
                      <a:r>
                        <a:rPr lang="en-US" sz="1100" kern="100" dirty="0">
                          <a:effectLst/>
                          <a:latin typeface="+mn-lt"/>
                          <a:ea typeface="Aptos" panose="020B0004020202020204" pitchFamily="34" charset="0"/>
                          <a:cs typeface="Times New Roman" panose="02020603050405020304" pitchFamily="18" charset="0"/>
                        </a:rPr>
                        <a:t>5,420,000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1827161"/>
                  </a:ext>
                </a:extLst>
              </a:tr>
              <a:tr h="249904">
                <a:tc>
                  <a:txBody>
                    <a:bodyPr/>
                    <a:lstStyle/>
                    <a:p>
                      <a:pPr marL="0" marR="0" algn="ctr">
                        <a:lnSpc>
                          <a:spcPct val="107000"/>
                        </a:lnSpc>
                        <a:spcBef>
                          <a:spcPts val="0"/>
                        </a:spcBef>
                        <a:spcAft>
                          <a:spcPts val="0"/>
                        </a:spcAft>
                      </a:pPr>
                      <a:r>
                        <a:rPr lang="en-US" sz="1100" i="1" kern="0" dirty="0">
                          <a:solidFill>
                            <a:srgbClr val="000000"/>
                          </a:solidFill>
                          <a:effectLst/>
                          <a:highlight>
                            <a:srgbClr val="FFFFFF"/>
                          </a:highlight>
                          <a:latin typeface="+mn-lt"/>
                          <a:ea typeface="Aptos" panose="020B0004020202020204" pitchFamily="34" charset="0"/>
                          <a:cs typeface="Times New Roman" panose="02020603050405020304" pitchFamily="18" charset="0"/>
                        </a:rPr>
                        <a:t>2015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marR="0" lvl="1" indent="0" algn="l" defTabSz="914400" rtl="0" eaLnBrk="1" fontAlgn="auto" latinLnBrk="0" hangingPunct="1">
                        <a:lnSpc>
                          <a:spcPct val="107000"/>
                        </a:lnSpc>
                        <a:spcBef>
                          <a:spcPts val="0"/>
                        </a:spcBef>
                        <a:spcAft>
                          <a:spcPts val="0"/>
                        </a:spcAft>
                        <a:buClrTx/>
                        <a:buSzTx/>
                        <a:buFontTx/>
                        <a:buNone/>
                        <a:tabLst/>
                        <a:defRPr/>
                      </a:pPr>
                      <a:r>
                        <a:rPr lang="en-US" sz="1100" kern="100" dirty="0">
                          <a:effectLst/>
                          <a:highlight>
                            <a:srgbClr val="FFFFFF"/>
                          </a:highlight>
                          <a:latin typeface="+mn-lt"/>
                          <a:ea typeface="Aptos" panose="020B0004020202020204" pitchFamily="34" charset="0"/>
                          <a:cs typeface="Times New Roman" panose="02020603050405020304" pitchFamily="18" charset="0"/>
                        </a:rPr>
                        <a:t>General Obligation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127000" algn="ctr" defTabSz="914400" rtl="0" eaLnBrk="1" fontAlgn="auto" latinLnBrk="0" hangingPunct="1">
                        <a:lnSpc>
                          <a:spcPct val="107000"/>
                        </a:lnSpc>
                        <a:spcBef>
                          <a:spcPts val="0"/>
                        </a:spcBef>
                        <a:spcAft>
                          <a:spcPts val="0"/>
                        </a:spcAft>
                        <a:buClrTx/>
                        <a:buSzTx/>
                        <a:buFontTx/>
                        <a:buNone/>
                        <a:tabLst/>
                        <a:defRPr/>
                      </a:pPr>
                      <a:r>
                        <a:rPr lang="en-US" sz="1100" kern="100" dirty="0">
                          <a:effectLst/>
                          <a:latin typeface="+mn-lt"/>
                          <a:ea typeface="Aptos" panose="020B0004020202020204" pitchFamily="34" charset="0"/>
                          <a:cs typeface="Times New Roman" panose="02020603050405020304" pitchFamily="18" charset="0"/>
                        </a:rPr>
                        <a:t>2/15/2025 – Currently Callable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127000" algn="r">
                        <a:lnSpc>
                          <a:spcPct val="107000"/>
                        </a:lnSpc>
                        <a:spcBef>
                          <a:spcPts val="0"/>
                        </a:spcBef>
                        <a:spcAft>
                          <a:spcPts val="0"/>
                        </a:spcAft>
                      </a:pPr>
                      <a:r>
                        <a:rPr lang="en-US" sz="1100" kern="0" dirty="0">
                          <a:solidFill>
                            <a:srgbClr val="000000"/>
                          </a:solidFill>
                          <a:effectLst/>
                          <a:latin typeface="+mn-lt"/>
                          <a:ea typeface="Aptos" panose="020B0004020202020204" pitchFamily="34" charset="0"/>
                          <a:cs typeface="Times New Roman" panose="02020603050405020304" pitchFamily="18" charset="0"/>
                        </a:rPr>
                        <a:t>6,920,000</a:t>
                      </a:r>
                      <a:endParaRPr lang="en-US" sz="1100" kern="100" dirty="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3867546"/>
                  </a:ext>
                </a:extLst>
              </a:tr>
              <a:tr h="249904">
                <a:tc>
                  <a:txBody>
                    <a:bodyPr/>
                    <a:lstStyle/>
                    <a:p>
                      <a:pPr marL="0" marR="0" algn="ctr">
                        <a:lnSpc>
                          <a:spcPct val="107000"/>
                        </a:lnSpc>
                        <a:spcBef>
                          <a:spcPts val="0"/>
                        </a:spcBef>
                        <a:spcAft>
                          <a:spcPts val="0"/>
                        </a:spcAft>
                      </a:pPr>
                      <a:r>
                        <a:rPr lang="en-US" sz="1100" i="1" kern="0" dirty="0">
                          <a:solidFill>
                            <a:srgbClr val="000000"/>
                          </a:solidFill>
                          <a:effectLst/>
                          <a:highlight>
                            <a:srgbClr val="FFFFFF"/>
                          </a:highlight>
                          <a:latin typeface="+mn-lt"/>
                          <a:ea typeface="Times New Roman" panose="02020603050405020304" pitchFamily="18" charset="0"/>
                          <a:cs typeface="Times New Roman" panose="02020603050405020304" pitchFamily="18" charset="0"/>
                        </a:rPr>
                        <a:t> 2016</a:t>
                      </a:r>
                      <a:endParaRPr lang="en-US" sz="1100" i="1" kern="100" dirty="0">
                        <a:effectLst/>
                        <a:highlight>
                          <a:srgbClr val="FFFFFF"/>
                        </a:highligh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57200" marR="0" lvl="1" indent="0" algn="l" defTabSz="914400" rtl="0" eaLnBrk="1" fontAlgn="auto" latinLnBrk="0" hangingPunct="1">
                        <a:lnSpc>
                          <a:spcPct val="107000"/>
                        </a:lnSpc>
                        <a:spcBef>
                          <a:spcPts val="0"/>
                        </a:spcBef>
                        <a:spcAft>
                          <a:spcPts val="0"/>
                        </a:spcAft>
                        <a:buClrTx/>
                        <a:buSzTx/>
                        <a:buFontTx/>
                        <a:buNone/>
                        <a:tabLst/>
                        <a:defRPr/>
                      </a:pPr>
                      <a:r>
                        <a:rPr lang="en-US" sz="1100" kern="100" dirty="0">
                          <a:effectLst/>
                          <a:highlight>
                            <a:srgbClr val="FFFFFF"/>
                          </a:highlight>
                          <a:latin typeface="+mn-lt"/>
                          <a:ea typeface="Aptos" panose="020B0004020202020204" pitchFamily="34" charset="0"/>
                          <a:cs typeface="Times New Roman" panose="02020603050405020304" pitchFamily="18" charset="0"/>
                        </a:rPr>
                        <a:t>Certificates of Obligation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127000" algn="ctr">
                        <a:lnSpc>
                          <a:spcPct val="107000"/>
                        </a:lnSpc>
                        <a:spcBef>
                          <a:spcPts val="0"/>
                        </a:spcBef>
                        <a:spcAft>
                          <a:spcPts val="0"/>
                        </a:spcAft>
                      </a:pPr>
                      <a:r>
                        <a:rPr lang="en-US" sz="1100" kern="100" dirty="0">
                          <a:effectLst/>
                          <a:latin typeface="+mn-lt"/>
                          <a:ea typeface="Aptos" panose="020B0004020202020204" pitchFamily="34" charset="0"/>
                          <a:cs typeface="Times New Roman" panose="02020603050405020304" pitchFamily="18" charset="0"/>
                        </a:rPr>
                        <a:t>2/15/2025 – Currently Callable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127000" algn="r">
                        <a:lnSpc>
                          <a:spcPct val="107000"/>
                        </a:lnSpc>
                        <a:spcBef>
                          <a:spcPts val="0"/>
                        </a:spcBef>
                        <a:spcAft>
                          <a:spcPts val="0"/>
                        </a:spcAft>
                      </a:pPr>
                      <a:r>
                        <a:rPr lang="en-US" sz="1100" kern="0" dirty="0">
                          <a:solidFill>
                            <a:srgbClr val="000000"/>
                          </a:solidFill>
                          <a:effectLst/>
                          <a:latin typeface="+mn-lt"/>
                          <a:ea typeface="Aptos" panose="020B0004020202020204" pitchFamily="34" charset="0"/>
                          <a:cs typeface="Times New Roman" panose="02020603050405020304" pitchFamily="18" charset="0"/>
                        </a:rPr>
                        <a:t>7,140,000</a:t>
                      </a:r>
                      <a:endParaRPr lang="en-US" sz="1100" kern="100" dirty="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21311052"/>
                  </a:ext>
                </a:extLst>
              </a:tr>
              <a:tr h="249904">
                <a:tc>
                  <a:txBody>
                    <a:bodyPr/>
                    <a:lstStyle/>
                    <a:p>
                      <a:pPr marL="0" marR="0" algn="ctr">
                        <a:lnSpc>
                          <a:spcPct val="107000"/>
                        </a:lnSpc>
                        <a:spcBef>
                          <a:spcPts val="0"/>
                        </a:spcBef>
                        <a:spcAft>
                          <a:spcPts val="0"/>
                        </a:spcAft>
                      </a:pPr>
                      <a:r>
                        <a:rPr lang="en-US" sz="1100" i="1" kern="0" dirty="0">
                          <a:solidFill>
                            <a:srgbClr val="000000"/>
                          </a:solidFill>
                          <a:effectLst/>
                          <a:highlight>
                            <a:srgbClr val="FFFFFF"/>
                          </a:highlight>
                          <a:latin typeface="+mn-lt"/>
                          <a:ea typeface="Times New Roman" panose="02020603050405020304" pitchFamily="18" charset="0"/>
                          <a:cs typeface="Times New Roman" panose="02020603050405020304" pitchFamily="18" charset="0"/>
                        </a:rPr>
                        <a:t> 2016</a:t>
                      </a:r>
                      <a:endParaRPr lang="en-US" sz="1100" i="1" kern="100" dirty="0">
                        <a:effectLst/>
                        <a:highlight>
                          <a:srgbClr val="FFFFFF"/>
                        </a:highligh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57200" marR="0" lvl="1" indent="0" algn="l" defTabSz="914400" rtl="0" eaLnBrk="1" fontAlgn="auto" latinLnBrk="0" hangingPunct="1">
                        <a:lnSpc>
                          <a:spcPct val="107000"/>
                        </a:lnSpc>
                        <a:spcBef>
                          <a:spcPts val="0"/>
                        </a:spcBef>
                        <a:spcAft>
                          <a:spcPts val="0"/>
                        </a:spcAft>
                        <a:buClrTx/>
                        <a:buSzTx/>
                        <a:buFontTx/>
                        <a:buNone/>
                        <a:tabLst/>
                        <a:defRPr/>
                      </a:pPr>
                      <a:r>
                        <a:rPr lang="en-US" sz="1100" kern="100" dirty="0">
                          <a:effectLst/>
                          <a:highlight>
                            <a:srgbClr val="FFFFFF"/>
                          </a:highlight>
                          <a:latin typeface="+mn-lt"/>
                          <a:ea typeface="Aptos" panose="020B0004020202020204" pitchFamily="34" charset="0"/>
                          <a:cs typeface="Times New Roman" panose="02020603050405020304" pitchFamily="18" charset="0"/>
                        </a:rPr>
                        <a:t>General Obligation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127000" algn="ctr" defTabSz="914400" rtl="0" eaLnBrk="1" fontAlgn="auto" latinLnBrk="0" hangingPunct="1">
                        <a:lnSpc>
                          <a:spcPct val="107000"/>
                        </a:lnSpc>
                        <a:spcBef>
                          <a:spcPts val="0"/>
                        </a:spcBef>
                        <a:spcAft>
                          <a:spcPts val="0"/>
                        </a:spcAft>
                        <a:buClrTx/>
                        <a:buSzTx/>
                        <a:buFontTx/>
                        <a:buNone/>
                        <a:tabLst/>
                        <a:defRPr/>
                      </a:pPr>
                      <a:r>
                        <a:rPr lang="en-US" sz="1100" kern="100" dirty="0">
                          <a:effectLst/>
                          <a:latin typeface="+mn-lt"/>
                          <a:ea typeface="Aptos" panose="020B0004020202020204" pitchFamily="34" charset="0"/>
                          <a:cs typeface="Times New Roman" panose="02020603050405020304" pitchFamily="18" charset="0"/>
                        </a:rPr>
                        <a:t>2/15/2025 – Currently Callable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127000" algn="r">
                        <a:lnSpc>
                          <a:spcPct val="107000"/>
                        </a:lnSpc>
                        <a:spcBef>
                          <a:spcPts val="0"/>
                        </a:spcBef>
                        <a:spcAft>
                          <a:spcPts val="0"/>
                        </a:spcAft>
                      </a:pPr>
                      <a:r>
                        <a:rPr lang="en-US" sz="1100" kern="0" dirty="0">
                          <a:solidFill>
                            <a:srgbClr val="000000"/>
                          </a:solidFill>
                          <a:effectLst/>
                          <a:latin typeface="+mn-lt"/>
                          <a:ea typeface="Aptos" panose="020B0004020202020204" pitchFamily="34" charset="0"/>
                          <a:cs typeface="Times New Roman" panose="02020603050405020304" pitchFamily="18" charset="0"/>
                        </a:rPr>
                        <a:t>3,310,000</a:t>
                      </a:r>
                      <a:endParaRPr lang="en-US" sz="1100" kern="100" dirty="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26586068"/>
                  </a:ext>
                </a:extLst>
              </a:tr>
              <a:tr h="468572">
                <a:tc gridSpan="3">
                  <a:txBody>
                    <a:bodyPr/>
                    <a:lstStyle/>
                    <a:p>
                      <a:pPr marL="0" marR="0" indent="140335" algn="r">
                        <a:lnSpc>
                          <a:spcPct val="107000"/>
                        </a:lnSpc>
                        <a:spcBef>
                          <a:spcPts val="0"/>
                        </a:spcBef>
                        <a:spcAft>
                          <a:spcPts val="0"/>
                        </a:spcAft>
                      </a:pPr>
                      <a:r>
                        <a:rPr lang="en-US" sz="1400" b="1" i="1"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GRAND TOTAL REFUNDING</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hMerge="1">
                  <a:txBody>
                    <a:bodyPr/>
                    <a:lstStyle/>
                    <a:p>
                      <a:endParaRPr lang="en-US"/>
                    </a:p>
                  </a:txBody>
                  <a:tcPr/>
                </a:tc>
                <a:tc>
                  <a:txBody>
                    <a:bodyPr/>
                    <a:lstStyle/>
                    <a:p>
                      <a:pPr marL="0" marR="0" algn="r">
                        <a:lnSpc>
                          <a:spcPct val="107000"/>
                        </a:lnSpc>
                        <a:spcBef>
                          <a:spcPts val="0"/>
                        </a:spcBef>
                        <a:spcAft>
                          <a:spcPts val="0"/>
                        </a:spcAft>
                      </a:pPr>
                      <a:r>
                        <a:rPr lang="en-US" sz="1400" b="1"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30,285,000</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532525931"/>
                  </a:ext>
                </a:extLst>
              </a:tr>
            </a:tbl>
          </a:graphicData>
        </a:graphic>
      </p:graphicFrame>
      <p:sp>
        <p:nvSpPr>
          <p:cNvPr id="5" name="TextBox 4">
            <a:extLst>
              <a:ext uri="{FF2B5EF4-FFF2-40B4-BE49-F238E27FC236}">
                <a16:creationId xmlns:a16="http://schemas.microsoft.com/office/drawing/2014/main" id="{A611EEF9-8B43-5C4B-568F-C6C3A5185FDF}"/>
              </a:ext>
            </a:extLst>
          </p:cNvPr>
          <p:cNvSpPr txBox="1"/>
          <p:nvPr/>
        </p:nvSpPr>
        <p:spPr>
          <a:xfrm>
            <a:off x="1062087" y="1460310"/>
            <a:ext cx="4556055" cy="584775"/>
          </a:xfrm>
          <a:prstGeom prst="rect">
            <a:avLst/>
          </a:prstGeom>
          <a:noFill/>
        </p:spPr>
        <p:txBody>
          <a:bodyPr wrap="none" rtlCol="0">
            <a:spAutoFit/>
          </a:bodyPr>
          <a:lstStyle/>
          <a:p>
            <a:r>
              <a:rPr lang="en-US" sz="3200" dirty="0">
                <a:solidFill>
                  <a:srgbClr val="00205B"/>
                </a:solidFill>
                <a:latin typeface="Arial" panose="020B0604020202020204" pitchFamily="34" charset="0"/>
                <a:cs typeface="Arial" panose="020B0604020202020204" pitchFamily="34" charset="0"/>
              </a:rPr>
              <a:t>Refunding: $30,285,000</a:t>
            </a:r>
          </a:p>
        </p:txBody>
      </p:sp>
    </p:spTree>
    <p:extLst>
      <p:ext uri="{BB962C8B-B14F-4D97-AF65-F5344CB8AC3E}">
        <p14:creationId xmlns:p14="http://schemas.microsoft.com/office/powerpoint/2010/main" val="31512241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9"/>
          </p:nvPr>
        </p:nvSpPr>
        <p:spPr>
          <a:xfrm>
            <a:off x="1828798" y="1783112"/>
            <a:ext cx="4876803" cy="1510421"/>
          </a:xfrm>
        </p:spPr>
        <p:txBody>
          <a:bodyPr/>
          <a:lstStyle/>
          <a:p>
            <a:r>
              <a:rPr lang="en-US" sz="1300" b="1" dirty="0">
                <a:latin typeface="Arial" panose="020B0604020202020204" pitchFamily="34" charset="0"/>
              </a:rPr>
              <a:t>Jason Hughes				</a:t>
            </a:r>
          </a:p>
          <a:p>
            <a:r>
              <a:rPr lang="en-US" sz="1300" dirty="0">
                <a:latin typeface="Arial" panose="020B0604020202020204" pitchFamily="34" charset="0"/>
              </a:rPr>
              <a:t>Senior Managing Director		</a:t>
            </a:r>
          </a:p>
          <a:p>
            <a:endParaRPr lang="en-US" sz="1400" dirty="0">
              <a:latin typeface="Arial" panose="020B0604020202020204" pitchFamily="34" charset="0"/>
            </a:endParaRPr>
          </a:p>
          <a:p>
            <a:endParaRPr lang="en-US" sz="1100" dirty="0">
              <a:latin typeface="Arial" panose="020B0604020202020204" pitchFamily="34" charset="0"/>
            </a:endParaRPr>
          </a:p>
          <a:p>
            <a:endParaRPr lang="en-US" sz="1100" dirty="0">
              <a:latin typeface="Arial" panose="020B0604020202020204" pitchFamily="34" charset="0"/>
            </a:endParaRPr>
          </a:p>
        </p:txBody>
      </p:sp>
      <p:sp>
        <p:nvSpPr>
          <p:cNvPr id="7" name="Text Placeholder 6"/>
          <p:cNvSpPr>
            <a:spLocks noGrp="1"/>
          </p:cNvSpPr>
          <p:nvPr>
            <p:ph type="body" sz="quarter" idx="27"/>
          </p:nvPr>
        </p:nvSpPr>
        <p:spPr>
          <a:xfrm>
            <a:off x="8153400" y="4495800"/>
            <a:ext cx="1981200" cy="228600"/>
          </a:xfrm>
        </p:spPr>
        <p:txBody>
          <a:bodyPr/>
          <a:lstStyle/>
          <a:p>
            <a:r>
              <a:rPr lang="en-US" dirty="0"/>
              <a:t>June 10, 2025</a:t>
            </a:r>
          </a:p>
        </p:txBody>
      </p:sp>
      <p:sp>
        <p:nvSpPr>
          <p:cNvPr id="9" name="Text Placeholder 8"/>
          <p:cNvSpPr>
            <a:spLocks noGrp="1"/>
          </p:cNvSpPr>
          <p:nvPr>
            <p:ph type="body" sz="quarter" idx="29"/>
          </p:nvPr>
        </p:nvSpPr>
        <p:spPr>
          <a:xfrm>
            <a:off x="7741124" y="6470738"/>
            <a:ext cx="2393477" cy="338554"/>
          </a:xfrm>
        </p:spPr>
        <p:txBody>
          <a:bodyPr wrap="none" tIns="0" bIns="0">
            <a:spAutoFit/>
          </a:bodyPr>
          <a:lstStyle/>
          <a:p>
            <a:r>
              <a:rPr lang="en-US" sz="2200" dirty="0">
                <a:solidFill>
                  <a:srgbClr val="AA272F"/>
                </a:solidFill>
              </a:rPr>
              <a:t>Town of Prosper</a:t>
            </a:r>
          </a:p>
        </p:txBody>
      </p:sp>
      <p:pic>
        <p:nvPicPr>
          <p:cNvPr id="12" name="Picture 11" descr="A blue and red sign with white text&#10;&#10;AI-generated content may be incorrect.">
            <a:extLst>
              <a:ext uri="{FF2B5EF4-FFF2-40B4-BE49-F238E27FC236}">
                <a16:creationId xmlns:a16="http://schemas.microsoft.com/office/drawing/2014/main" id="{87C16DBB-C803-298D-0CAC-188FB0DFB8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6506" y="5181600"/>
            <a:ext cx="1800476" cy="1143160"/>
          </a:xfrm>
          <a:prstGeom prst="rect">
            <a:avLst/>
          </a:prstGeom>
        </p:spPr>
      </p:pic>
    </p:spTree>
    <p:extLst>
      <p:ext uri="{BB962C8B-B14F-4D97-AF65-F5344CB8AC3E}">
        <p14:creationId xmlns:p14="http://schemas.microsoft.com/office/powerpoint/2010/main" val="18130774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8"/>
          </p:nvPr>
        </p:nvSpPr>
        <p:spPr>
          <a:xfrm>
            <a:off x="1798320" y="76200"/>
            <a:ext cx="8229600" cy="609600"/>
          </a:xfrm>
        </p:spPr>
        <p:txBody>
          <a:bodyPr anchor="ctr"/>
          <a:lstStyle/>
          <a:p>
            <a:r>
              <a:rPr lang="en-US" dirty="0">
                <a:solidFill>
                  <a:srgbClr val="AA272F"/>
                </a:solidFill>
                <a:latin typeface="Arial" panose="020B0604020202020204" pitchFamily="34" charset="0"/>
                <a:cs typeface="Arial" panose="020B0604020202020204" pitchFamily="34" charset="0"/>
              </a:rPr>
              <a:t>MMD Interest Rate Movement in 2025</a:t>
            </a:r>
          </a:p>
        </p:txBody>
      </p:sp>
      <p:sp>
        <p:nvSpPr>
          <p:cNvPr id="4" name="Slide Number Placeholder 5"/>
          <p:cNvSpPr>
            <a:spLocks noGrp="1"/>
          </p:cNvSpPr>
          <p:nvPr>
            <p:ph type="sldNum" sz="quarter" idx="15"/>
          </p:nvPr>
        </p:nvSpPr>
        <p:spPr/>
        <p:txBody>
          <a:bodyPr/>
          <a:lstStyle/>
          <a:p>
            <a:pPr fontAlgn="base">
              <a:spcBef>
                <a:spcPct val="0"/>
              </a:spcBef>
              <a:spcAft>
                <a:spcPct val="0"/>
              </a:spcAft>
              <a:defRPr/>
            </a:pPr>
            <a:fld id="{8DFE4C14-2EC7-4049-8FAA-ED4C58B2F4F7}" type="slidenum">
              <a:rPr lang="en-US">
                <a:solidFill>
                  <a:prstClr val="black">
                    <a:lumMod val="65000"/>
                    <a:lumOff val="35000"/>
                  </a:prstClr>
                </a:solidFill>
              </a:rPr>
              <a:pPr fontAlgn="base">
                <a:spcBef>
                  <a:spcPct val="0"/>
                </a:spcBef>
                <a:spcAft>
                  <a:spcPct val="0"/>
                </a:spcAft>
                <a:defRPr/>
              </a:pPr>
              <a:t>36</a:t>
            </a:fld>
            <a:endParaRPr lang="en-US" dirty="0">
              <a:solidFill>
                <a:prstClr val="black">
                  <a:lumMod val="65000"/>
                  <a:lumOff val="35000"/>
                </a:prstClr>
              </a:solidFill>
            </a:endParaRPr>
          </a:p>
        </p:txBody>
      </p:sp>
      <p:pic>
        <p:nvPicPr>
          <p:cNvPr id="2" name="Picture 1">
            <a:extLst>
              <a:ext uri="{FF2B5EF4-FFF2-40B4-BE49-F238E27FC236}">
                <a16:creationId xmlns:a16="http://schemas.microsoft.com/office/drawing/2014/main" id="{B4CE6541-66C5-3866-C8DC-305ED9B04653}"/>
              </a:ext>
            </a:extLst>
          </p:cNvPr>
          <p:cNvPicPr>
            <a:picLocks noChangeAspect="1"/>
          </p:cNvPicPr>
          <p:nvPr/>
        </p:nvPicPr>
        <p:blipFill>
          <a:blip r:embed="rId2"/>
          <a:stretch>
            <a:fillRect/>
          </a:stretch>
        </p:blipFill>
        <p:spPr>
          <a:xfrm>
            <a:off x="2209800" y="762001"/>
            <a:ext cx="7709836" cy="5600873"/>
          </a:xfrm>
          <a:prstGeom prst="rect">
            <a:avLst/>
          </a:prstGeom>
        </p:spPr>
      </p:pic>
    </p:spTree>
    <p:extLst>
      <p:ext uri="{BB962C8B-B14F-4D97-AF65-F5344CB8AC3E}">
        <p14:creationId xmlns:p14="http://schemas.microsoft.com/office/powerpoint/2010/main" val="105118207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8"/>
          </p:nvPr>
        </p:nvSpPr>
        <p:spPr>
          <a:xfrm>
            <a:off x="1798320" y="76200"/>
            <a:ext cx="8229600" cy="609600"/>
          </a:xfrm>
        </p:spPr>
        <p:txBody>
          <a:bodyPr anchor="ctr"/>
          <a:lstStyle/>
          <a:p>
            <a:r>
              <a:rPr lang="en-US" dirty="0">
                <a:solidFill>
                  <a:srgbClr val="AA272F"/>
                </a:solidFill>
                <a:latin typeface="Arial" panose="020B0604020202020204" pitchFamily="34" charset="0"/>
                <a:cs typeface="Arial" panose="020B0604020202020204" pitchFamily="34" charset="0"/>
              </a:rPr>
              <a:t>MMD Interest Rate Movement in 2025</a:t>
            </a:r>
          </a:p>
        </p:txBody>
      </p:sp>
      <p:sp>
        <p:nvSpPr>
          <p:cNvPr id="4" name="Slide Number Placeholder 5"/>
          <p:cNvSpPr>
            <a:spLocks noGrp="1"/>
          </p:cNvSpPr>
          <p:nvPr>
            <p:ph type="sldNum" sz="quarter" idx="15"/>
          </p:nvPr>
        </p:nvSpPr>
        <p:spPr/>
        <p:txBody>
          <a:bodyPr/>
          <a:lstStyle/>
          <a:p>
            <a:pPr fontAlgn="base">
              <a:spcBef>
                <a:spcPct val="0"/>
              </a:spcBef>
              <a:spcAft>
                <a:spcPct val="0"/>
              </a:spcAft>
              <a:defRPr/>
            </a:pPr>
            <a:fld id="{8DFE4C14-2EC7-4049-8FAA-ED4C58B2F4F7}" type="slidenum">
              <a:rPr lang="en-US">
                <a:solidFill>
                  <a:prstClr val="black">
                    <a:lumMod val="65000"/>
                    <a:lumOff val="35000"/>
                  </a:prstClr>
                </a:solidFill>
              </a:rPr>
              <a:pPr fontAlgn="base">
                <a:spcBef>
                  <a:spcPct val="0"/>
                </a:spcBef>
                <a:spcAft>
                  <a:spcPct val="0"/>
                </a:spcAft>
                <a:defRPr/>
              </a:pPr>
              <a:t>37</a:t>
            </a:fld>
            <a:endParaRPr lang="en-US" dirty="0">
              <a:solidFill>
                <a:prstClr val="black">
                  <a:lumMod val="65000"/>
                  <a:lumOff val="35000"/>
                </a:prstClr>
              </a:solidFill>
            </a:endParaRPr>
          </a:p>
        </p:txBody>
      </p:sp>
      <p:pic>
        <p:nvPicPr>
          <p:cNvPr id="3" name="Picture 2">
            <a:extLst>
              <a:ext uri="{FF2B5EF4-FFF2-40B4-BE49-F238E27FC236}">
                <a16:creationId xmlns:a16="http://schemas.microsoft.com/office/drawing/2014/main" id="{72BED3FF-5273-2550-707A-23C87EBA6D32}"/>
              </a:ext>
            </a:extLst>
          </p:cNvPr>
          <p:cNvPicPr>
            <a:picLocks noChangeAspect="1"/>
          </p:cNvPicPr>
          <p:nvPr/>
        </p:nvPicPr>
        <p:blipFill>
          <a:blip r:embed="rId2"/>
          <a:stretch>
            <a:fillRect/>
          </a:stretch>
        </p:blipFill>
        <p:spPr>
          <a:xfrm>
            <a:off x="2286000" y="771907"/>
            <a:ext cx="7643514" cy="5552693"/>
          </a:xfrm>
          <a:prstGeom prst="rect">
            <a:avLst/>
          </a:prstGeom>
        </p:spPr>
      </p:pic>
    </p:spTree>
    <p:extLst>
      <p:ext uri="{BB962C8B-B14F-4D97-AF65-F5344CB8AC3E}">
        <p14:creationId xmlns:p14="http://schemas.microsoft.com/office/powerpoint/2010/main" val="391328036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8"/>
          </p:nvPr>
        </p:nvSpPr>
        <p:spPr>
          <a:xfrm>
            <a:off x="1798320" y="76200"/>
            <a:ext cx="8229600" cy="609600"/>
          </a:xfrm>
        </p:spPr>
        <p:txBody>
          <a:bodyPr anchor="ctr"/>
          <a:lstStyle/>
          <a:p>
            <a:r>
              <a:rPr lang="en-US" dirty="0">
                <a:solidFill>
                  <a:srgbClr val="AA272F"/>
                </a:solidFill>
                <a:latin typeface="Arial" panose="020B0604020202020204" pitchFamily="34" charset="0"/>
                <a:cs typeface="Arial" panose="020B0604020202020204" pitchFamily="34" charset="0"/>
              </a:rPr>
              <a:t>Parameter Bond Sale</a:t>
            </a:r>
          </a:p>
        </p:txBody>
      </p:sp>
      <p:sp>
        <p:nvSpPr>
          <p:cNvPr id="4" name="Slide Number Placeholder 5"/>
          <p:cNvSpPr>
            <a:spLocks noGrp="1"/>
          </p:cNvSpPr>
          <p:nvPr>
            <p:ph type="sldNum" sz="quarter" idx="15"/>
          </p:nvPr>
        </p:nvSpPr>
        <p:spPr/>
        <p:txBody>
          <a:bodyPr/>
          <a:lstStyle/>
          <a:p>
            <a:pPr fontAlgn="base">
              <a:spcBef>
                <a:spcPct val="0"/>
              </a:spcBef>
              <a:spcAft>
                <a:spcPct val="0"/>
              </a:spcAft>
              <a:defRPr/>
            </a:pPr>
            <a:fld id="{8DFE4C14-2EC7-4049-8FAA-ED4C58B2F4F7}" type="slidenum">
              <a:rPr lang="en-US">
                <a:solidFill>
                  <a:prstClr val="black">
                    <a:lumMod val="65000"/>
                    <a:lumOff val="35000"/>
                  </a:prstClr>
                </a:solidFill>
              </a:rPr>
              <a:pPr fontAlgn="base">
                <a:spcBef>
                  <a:spcPct val="0"/>
                </a:spcBef>
                <a:spcAft>
                  <a:spcPct val="0"/>
                </a:spcAft>
                <a:defRPr/>
              </a:pPr>
              <a:t>38</a:t>
            </a:fld>
            <a:endParaRPr lang="en-US" dirty="0">
              <a:solidFill>
                <a:prstClr val="black">
                  <a:lumMod val="65000"/>
                  <a:lumOff val="35000"/>
                </a:prstClr>
              </a:solidFill>
            </a:endParaRPr>
          </a:p>
        </p:txBody>
      </p:sp>
      <p:sp>
        <p:nvSpPr>
          <p:cNvPr id="36868" name="Rectangle 3"/>
          <p:cNvSpPr>
            <a:spLocks noGrp="1" noChangeArrowheads="1"/>
          </p:cNvSpPr>
          <p:nvPr>
            <p:ph type="body" sz="quarter" idx="13"/>
          </p:nvPr>
        </p:nvSpPr>
        <p:spPr>
          <a:xfrm>
            <a:off x="1905000" y="842964"/>
            <a:ext cx="8122920" cy="376237"/>
          </a:xfrm>
        </p:spPr>
        <p:txBody>
          <a:bodyPr/>
          <a:lstStyle/>
          <a:p>
            <a:pPr marL="285750" indent="-285750" algn="just" eaLnBrk="1" hangingPunct="1">
              <a:buClr>
                <a:schemeClr val="tx1"/>
              </a:buClr>
              <a:buFont typeface="Wingdings" pitchFamily="2" charset="2"/>
              <a:buChar char="§"/>
            </a:pPr>
            <a:r>
              <a:rPr lang="en-US" sz="1800" dirty="0"/>
              <a:t>Council delegates final pricing authority to Pricing Officers</a:t>
            </a:r>
          </a:p>
          <a:p>
            <a:pPr marL="285750" indent="-285750" algn="just" eaLnBrk="1" hangingPunct="1">
              <a:buClr>
                <a:schemeClr val="tx1"/>
              </a:buClr>
              <a:buFont typeface="Wingdings" pitchFamily="2" charset="2"/>
              <a:buChar char="§"/>
            </a:pPr>
            <a:endParaRPr lang="en-US" dirty="0"/>
          </a:p>
          <a:p>
            <a:pPr marL="285750" indent="-285750" algn="just" eaLnBrk="1" hangingPunct="1">
              <a:buClr>
                <a:schemeClr val="tx1"/>
              </a:buClr>
              <a:buFont typeface="Wingdings" pitchFamily="2" charset="2"/>
              <a:buChar char="§"/>
            </a:pPr>
            <a:r>
              <a:rPr lang="en-US" sz="1800" dirty="0"/>
              <a:t>Council establishes bond sale parameters:</a:t>
            </a:r>
          </a:p>
          <a:p>
            <a:pPr marL="685800" lvl="1" indent="-214313" algn="just" eaLnBrk="1" hangingPunct="1">
              <a:buClr>
                <a:schemeClr val="tx1"/>
              </a:buClr>
              <a:buSzPct val="90000"/>
              <a:buFont typeface="Wingdings" pitchFamily="2" charset="2"/>
              <a:buChar char="Ø"/>
            </a:pPr>
            <a:r>
              <a:rPr lang="en-US" sz="1600" dirty="0">
                <a:solidFill>
                  <a:schemeClr val="tx1">
                    <a:lumMod val="65000"/>
                    <a:lumOff val="35000"/>
                  </a:schemeClr>
                </a:solidFill>
                <a:latin typeface="Arial" panose="020B0604020202020204" pitchFamily="34" charset="0"/>
                <a:cs typeface="Arial" panose="020B0604020202020204" pitchFamily="34" charset="0"/>
              </a:rPr>
              <a:t>Maximum interest rate</a:t>
            </a:r>
          </a:p>
          <a:p>
            <a:pPr marL="685800" lvl="1" indent="-214313" algn="just" eaLnBrk="1" hangingPunct="1">
              <a:buClr>
                <a:schemeClr val="tx1"/>
              </a:buClr>
              <a:buSzPct val="90000"/>
              <a:buFont typeface="Wingdings" pitchFamily="2" charset="2"/>
              <a:buChar char="Ø"/>
            </a:pPr>
            <a:r>
              <a:rPr lang="en-US" sz="1600" dirty="0">
                <a:solidFill>
                  <a:schemeClr val="tx1">
                    <a:lumMod val="65000"/>
                    <a:lumOff val="35000"/>
                  </a:schemeClr>
                </a:solidFill>
                <a:latin typeface="Arial" panose="020B0604020202020204" pitchFamily="34" charset="0"/>
                <a:cs typeface="Arial" panose="020B0604020202020204" pitchFamily="34" charset="0"/>
              </a:rPr>
              <a:t>Maximum principal amount of bond issue</a:t>
            </a:r>
          </a:p>
          <a:p>
            <a:pPr marL="685800" lvl="1" indent="-214313" algn="just" eaLnBrk="1" hangingPunct="1">
              <a:buClr>
                <a:schemeClr val="tx1"/>
              </a:buClr>
              <a:buSzPct val="90000"/>
              <a:buFont typeface="Wingdings" pitchFamily="2" charset="2"/>
              <a:buChar char="Ø"/>
            </a:pPr>
            <a:r>
              <a:rPr lang="en-US" sz="1600" dirty="0">
                <a:solidFill>
                  <a:schemeClr val="tx1">
                    <a:lumMod val="65000"/>
                    <a:lumOff val="35000"/>
                  </a:schemeClr>
                </a:solidFill>
                <a:latin typeface="Arial" panose="020B0604020202020204" pitchFamily="34" charset="0"/>
                <a:cs typeface="Arial" panose="020B0604020202020204" pitchFamily="34" charset="0"/>
              </a:rPr>
              <a:t>Minimum savings level for refunding component</a:t>
            </a:r>
          </a:p>
          <a:p>
            <a:pPr marL="685800" lvl="1" indent="-214313" algn="just" eaLnBrk="1" hangingPunct="1">
              <a:buClr>
                <a:schemeClr val="tx1"/>
              </a:buClr>
              <a:buSzPct val="90000"/>
              <a:buFont typeface="Wingdings" pitchFamily="2" charset="2"/>
              <a:buChar char="Ø"/>
            </a:pPr>
            <a:r>
              <a:rPr lang="en-US" sz="1600" dirty="0">
                <a:solidFill>
                  <a:schemeClr val="tx1">
                    <a:lumMod val="65000"/>
                    <a:lumOff val="35000"/>
                  </a:schemeClr>
                </a:solidFill>
                <a:latin typeface="Arial" panose="020B0604020202020204" pitchFamily="34" charset="0"/>
                <a:cs typeface="Arial" panose="020B0604020202020204" pitchFamily="34" charset="0"/>
              </a:rPr>
              <a:t>Final maturity date</a:t>
            </a:r>
          </a:p>
          <a:p>
            <a:pPr marL="685800" lvl="1" indent="-214313" algn="just" eaLnBrk="1" hangingPunct="1">
              <a:buClr>
                <a:schemeClr val="tx1"/>
              </a:buClr>
              <a:buSzPct val="90000"/>
              <a:buFont typeface="Wingdings" pitchFamily="2" charset="2"/>
              <a:buChar char="Ø"/>
            </a:pPr>
            <a:r>
              <a:rPr lang="en-US" sz="1600" dirty="0">
                <a:solidFill>
                  <a:schemeClr val="tx1">
                    <a:lumMod val="65000"/>
                    <a:lumOff val="35000"/>
                  </a:schemeClr>
                </a:solidFill>
                <a:latin typeface="Arial" panose="020B0604020202020204" pitchFamily="34" charset="0"/>
                <a:cs typeface="Arial" panose="020B0604020202020204" pitchFamily="34" charset="0"/>
              </a:rPr>
              <a:t>Expiration of delegated authority</a:t>
            </a:r>
          </a:p>
          <a:p>
            <a:pPr marL="285750" indent="-285750" algn="just" eaLnBrk="1" hangingPunct="1">
              <a:buClr>
                <a:schemeClr val="tx1"/>
              </a:buClr>
              <a:buFont typeface="Wingdings" pitchFamily="2" charset="2"/>
              <a:buChar char="§"/>
            </a:pPr>
            <a:endParaRPr lang="en-US" dirty="0"/>
          </a:p>
          <a:p>
            <a:pPr marL="285750" indent="-285750" algn="just" eaLnBrk="1" hangingPunct="1">
              <a:buClr>
                <a:schemeClr val="tx1"/>
              </a:buClr>
              <a:buFont typeface="Wingdings" pitchFamily="2" charset="2"/>
              <a:buChar char="§"/>
            </a:pPr>
            <a:r>
              <a:rPr lang="en-US" sz="1800" dirty="0"/>
              <a:t>Pricing Officers can only approve sale if </a:t>
            </a:r>
            <a:r>
              <a:rPr lang="en-US" sz="1800" b="1" u="sng" dirty="0"/>
              <a:t>ALL</a:t>
            </a:r>
            <a:r>
              <a:rPr lang="en-US" sz="1800" dirty="0"/>
              <a:t> Council approved parameters are met</a:t>
            </a:r>
          </a:p>
          <a:p>
            <a:pPr marL="285750" indent="-285750" algn="just" eaLnBrk="1" hangingPunct="1">
              <a:buClr>
                <a:schemeClr val="tx1"/>
              </a:buClr>
              <a:buFont typeface="Wingdings" pitchFamily="2" charset="2"/>
              <a:buChar char="§"/>
            </a:pPr>
            <a:endParaRPr lang="en-US" dirty="0"/>
          </a:p>
          <a:p>
            <a:pPr marL="285750" indent="-285750" algn="just" eaLnBrk="1" hangingPunct="1">
              <a:buClr>
                <a:schemeClr val="tx1"/>
              </a:buClr>
              <a:buFont typeface="Wingdings" pitchFamily="2" charset="2"/>
              <a:buChar char="§"/>
            </a:pPr>
            <a:r>
              <a:rPr lang="en-US" sz="1800" dirty="0"/>
              <a:t>Reason for Parameter Bond Sale = FLEXIBILITY</a:t>
            </a:r>
          </a:p>
          <a:p>
            <a:pPr marL="685800" lvl="1" indent="-214313" algn="just" eaLnBrk="1" hangingPunct="1">
              <a:buClr>
                <a:schemeClr val="tx1"/>
              </a:buClr>
              <a:buSzPct val="90000"/>
              <a:buFont typeface="Wingdings" pitchFamily="2" charset="2"/>
              <a:buChar char="Ø"/>
            </a:pPr>
            <a:r>
              <a:rPr lang="en-US" sz="1600" dirty="0">
                <a:solidFill>
                  <a:schemeClr val="tx1">
                    <a:lumMod val="65000"/>
                    <a:lumOff val="35000"/>
                  </a:schemeClr>
                </a:solidFill>
                <a:latin typeface="Arial" panose="020B0604020202020204" pitchFamily="34" charset="0"/>
                <a:cs typeface="Arial" panose="020B0604020202020204" pitchFamily="34" charset="0"/>
              </a:rPr>
              <a:t>Especially beneficial in a market experiencing significant volatility</a:t>
            </a:r>
          </a:p>
          <a:p>
            <a:pPr marL="285750" indent="-285750" algn="just" eaLnBrk="1" hangingPunct="1">
              <a:buClr>
                <a:schemeClr val="tx1"/>
              </a:buClr>
              <a:buFont typeface="Wingdings" pitchFamily="2" charset="2"/>
              <a:buChar char="§"/>
            </a:pPr>
            <a:endParaRPr lang="en-US" dirty="0"/>
          </a:p>
          <a:p>
            <a:pPr marL="285750" indent="-285750" algn="just" eaLnBrk="1" hangingPunct="1">
              <a:buClr>
                <a:schemeClr val="tx1"/>
              </a:buClr>
              <a:buFont typeface="Wingdings" pitchFamily="2" charset="2"/>
              <a:buChar char="§"/>
            </a:pPr>
            <a:r>
              <a:rPr lang="en-US" sz="1800" dirty="0"/>
              <a:t>Market Timing – Bond issue is in ‘Day-to-Day’ mode, meaning the bonds can be priced at any time and in an interest rate environment that is advantageous rather than being locked into pricing on the date of a Council meeting</a:t>
            </a:r>
          </a:p>
          <a:p>
            <a:pPr marL="285750" indent="-285750" algn="just" eaLnBrk="1" hangingPunct="1">
              <a:buClr>
                <a:schemeClr val="tx1"/>
              </a:buClr>
              <a:buFont typeface="Wingdings" pitchFamily="2" charset="2"/>
              <a:buChar char="§"/>
            </a:pPr>
            <a:endParaRPr lang="en-US" sz="1800" dirty="0"/>
          </a:p>
          <a:p>
            <a:pPr marL="285750" indent="-285750" algn="just" eaLnBrk="1" hangingPunct="1">
              <a:buClr>
                <a:schemeClr val="tx1"/>
              </a:buClr>
              <a:buFont typeface="Wingdings" pitchFamily="2" charset="2"/>
              <a:buChar char="§"/>
            </a:pPr>
            <a:endParaRPr lang="en-US" sz="1800" dirty="0"/>
          </a:p>
          <a:p>
            <a:pPr marL="685800" lvl="1" indent="-214313" algn="just" eaLnBrk="1" hangingPunct="1">
              <a:buClr>
                <a:schemeClr val="tx1"/>
              </a:buClr>
              <a:buSzPct val="90000"/>
              <a:buFont typeface="Wingdings" pitchFamily="2" charset="2"/>
              <a:buChar char="Ø"/>
            </a:pPr>
            <a:endParaRPr lang="en-US" sz="1600" dirty="0">
              <a:solidFill>
                <a:schemeClr val="tx1"/>
              </a:solidFill>
            </a:endParaRPr>
          </a:p>
          <a:p>
            <a:pPr marL="285750" indent="-285750" algn="just" eaLnBrk="1" hangingPunct="1">
              <a:buClr>
                <a:schemeClr val="tx1"/>
              </a:buClr>
              <a:buFont typeface="Wingdings" pitchFamily="2" charset="2"/>
              <a:buChar char="§"/>
            </a:pPr>
            <a:endParaRPr lang="en-US" sz="1800" dirty="0"/>
          </a:p>
          <a:p>
            <a:pPr marL="685800" lvl="1" indent="-214313" algn="just" eaLnBrk="1" hangingPunct="1">
              <a:buSzPct val="90000"/>
              <a:buFont typeface="Wingdings" pitchFamily="2" charset="2"/>
              <a:buChar char="Ø"/>
            </a:pPr>
            <a:endParaRPr lang="en-US" sz="1800" dirty="0">
              <a:solidFill>
                <a:schemeClr val="tx1"/>
              </a:solidFill>
            </a:endParaRPr>
          </a:p>
          <a:p>
            <a:pPr marL="285750" indent="-285750" algn="just" eaLnBrk="1" hangingPunct="1">
              <a:buClr>
                <a:schemeClr val="tx1"/>
              </a:buClr>
            </a:pPr>
            <a:endParaRPr lang="en-US" sz="1400" dirty="0"/>
          </a:p>
        </p:txBody>
      </p:sp>
    </p:spTree>
    <p:extLst>
      <p:ext uri="{BB962C8B-B14F-4D97-AF65-F5344CB8AC3E}">
        <p14:creationId xmlns:p14="http://schemas.microsoft.com/office/powerpoint/2010/main" val="22331428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8"/>
          </p:nvPr>
        </p:nvSpPr>
        <p:spPr>
          <a:xfrm>
            <a:off x="1798320" y="76200"/>
            <a:ext cx="8229600" cy="609600"/>
          </a:xfrm>
        </p:spPr>
        <p:txBody>
          <a:bodyPr anchor="ctr"/>
          <a:lstStyle/>
          <a:p>
            <a:r>
              <a:rPr lang="en-US" dirty="0">
                <a:solidFill>
                  <a:srgbClr val="AA272F"/>
                </a:solidFill>
                <a:latin typeface="Arial" panose="020B0604020202020204" pitchFamily="34" charset="0"/>
                <a:cs typeface="Arial" panose="020B0604020202020204" pitchFamily="34" charset="0"/>
              </a:rPr>
              <a:t>Suggested Parameters</a:t>
            </a:r>
          </a:p>
        </p:txBody>
      </p:sp>
      <p:sp>
        <p:nvSpPr>
          <p:cNvPr id="4" name="Slide Number Placeholder 5"/>
          <p:cNvSpPr>
            <a:spLocks noGrp="1"/>
          </p:cNvSpPr>
          <p:nvPr>
            <p:ph type="sldNum" sz="quarter" idx="15"/>
          </p:nvPr>
        </p:nvSpPr>
        <p:spPr/>
        <p:txBody>
          <a:bodyPr/>
          <a:lstStyle/>
          <a:p>
            <a:pPr fontAlgn="base">
              <a:spcBef>
                <a:spcPct val="0"/>
              </a:spcBef>
              <a:spcAft>
                <a:spcPct val="0"/>
              </a:spcAft>
              <a:defRPr/>
            </a:pPr>
            <a:fld id="{8DFE4C14-2EC7-4049-8FAA-ED4C58B2F4F7}" type="slidenum">
              <a:rPr lang="en-US">
                <a:solidFill>
                  <a:prstClr val="black">
                    <a:lumMod val="65000"/>
                    <a:lumOff val="35000"/>
                  </a:prstClr>
                </a:solidFill>
              </a:rPr>
              <a:pPr fontAlgn="base">
                <a:spcBef>
                  <a:spcPct val="0"/>
                </a:spcBef>
                <a:spcAft>
                  <a:spcPct val="0"/>
                </a:spcAft>
                <a:defRPr/>
              </a:pPr>
              <a:t>39</a:t>
            </a:fld>
            <a:endParaRPr lang="en-US" dirty="0">
              <a:solidFill>
                <a:prstClr val="black">
                  <a:lumMod val="65000"/>
                  <a:lumOff val="35000"/>
                </a:prstClr>
              </a:solidFill>
            </a:endParaRPr>
          </a:p>
        </p:txBody>
      </p:sp>
      <p:pic>
        <p:nvPicPr>
          <p:cNvPr id="3" name="Picture 2">
            <a:extLst>
              <a:ext uri="{FF2B5EF4-FFF2-40B4-BE49-F238E27FC236}">
                <a16:creationId xmlns:a16="http://schemas.microsoft.com/office/drawing/2014/main" id="{DFFB094E-D483-2B47-A94A-06DCF9BFD1B3}"/>
              </a:ext>
            </a:extLst>
          </p:cNvPr>
          <p:cNvPicPr>
            <a:picLocks noChangeAspect="1"/>
          </p:cNvPicPr>
          <p:nvPr/>
        </p:nvPicPr>
        <p:blipFill>
          <a:blip r:embed="rId2"/>
          <a:stretch>
            <a:fillRect/>
          </a:stretch>
        </p:blipFill>
        <p:spPr>
          <a:xfrm>
            <a:off x="3062288" y="985838"/>
            <a:ext cx="6067425" cy="4886325"/>
          </a:xfrm>
          <a:prstGeom prst="rect">
            <a:avLst/>
          </a:prstGeom>
        </p:spPr>
      </p:pic>
    </p:spTree>
    <p:extLst>
      <p:ext uri="{BB962C8B-B14F-4D97-AF65-F5344CB8AC3E}">
        <p14:creationId xmlns:p14="http://schemas.microsoft.com/office/powerpoint/2010/main" val="74936341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8CCC2-7A2F-F46A-B352-AE83763CD2EC}"/>
              </a:ext>
            </a:extLst>
          </p:cNvPr>
          <p:cNvSpPr>
            <a:spLocks noGrp="1"/>
          </p:cNvSpPr>
          <p:nvPr>
            <p:ph type="title"/>
          </p:nvPr>
        </p:nvSpPr>
        <p:spPr>
          <a:xfrm>
            <a:off x="317241" y="1737730"/>
            <a:ext cx="11271380" cy="1966523"/>
          </a:xfrm>
        </p:spPr>
        <p:txBody>
          <a:bodyPr>
            <a:noAutofit/>
          </a:bodyPr>
          <a:lstStyle/>
          <a:p>
            <a:r>
              <a:rPr lang="en-US" sz="4000" u="sng" dirty="0"/>
              <a:t>Pledge to the Texas Flag</a:t>
            </a:r>
            <a:br>
              <a:rPr lang="en-US" sz="4000" u="sng" dirty="0"/>
            </a:br>
            <a:br>
              <a:rPr lang="en-US" sz="4000" u="sng" dirty="0"/>
            </a:br>
            <a:r>
              <a:rPr lang="en-US" sz="4000" dirty="0"/>
              <a:t>Honor the Texas flag; I pledge allegiance to thee, Texas, one state under God, one and indivisible.</a:t>
            </a:r>
            <a:endParaRPr lang="en-US" sz="4000" u="sng" dirty="0"/>
          </a:p>
        </p:txBody>
      </p:sp>
    </p:spTree>
    <p:extLst>
      <p:ext uri="{BB962C8B-B14F-4D97-AF65-F5344CB8AC3E}">
        <p14:creationId xmlns:p14="http://schemas.microsoft.com/office/powerpoint/2010/main" val="170546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8"/>
          </p:nvPr>
        </p:nvSpPr>
        <p:spPr>
          <a:xfrm>
            <a:off x="1798320" y="76200"/>
            <a:ext cx="8229600" cy="609600"/>
          </a:xfrm>
        </p:spPr>
        <p:txBody>
          <a:bodyPr anchor="ctr"/>
          <a:lstStyle/>
          <a:p>
            <a:r>
              <a:rPr lang="en-US" dirty="0">
                <a:solidFill>
                  <a:srgbClr val="AA272F"/>
                </a:solidFill>
                <a:latin typeface="Arial" panose="020B0604020202020204" pitchFamily="34" charset="0"/>
                <a:cs typeface="Arial" panose="020B0604020202020204" pitchFamily="34" charset="0"/>
              </a:rPr>
              <a:t>GO Refunding Candidates</a:t>
            </a:r>
          </a:p>
        </p:txBody>
      </p:sp>
      <p:sp>
        <p:nvSpPr>
          <p:cNvPr id="4" name="Slide Number Placeholder 5"/>
          <p:cNvSpPr>
            <a:spLocks noGrp="1"/>
          </p:cNvSpPr>
          <p:nvPr>
            <p:ph type="sldNum" sz="quarter" idx="15"/>
          </p:nvPr>
        </p:nvSpPr>
        <p:spPr/>
        <p:txBody>
          <a:bodyPr/>
          <a:lstStyle/>
          <a:p>
            <a:pPr fontAlgn="base">
              <a:spcBef>
                <a:spcPct val="0"/>
              </a:spcBef>
              <a:spcAft>
                <a:spcPct val="0"/>
              </a:spcAft>
              <a:defRPr/>
            </a:pPr>
            <a:fld id="{8DFE4C14-2EC7-4049-8FAA-ED4C58B2F4F7}" type="slidenum">
              <a:rPr lang="en-US">
                <a:solidFill>
                  <a:prstClr val="black">
                    <a:lumMod val="65000"/>
                    <a:lumOff val="35000"/>
                  </a:prstClr>
                </a:solidFill>
              </a:rPr>
              <a:pPr fontAlgn="base">
                <a:spcBef>
                  <a:spcPct val="0"/>
                </a:spcBef>
                <a:spcAft>
                  <a:spcPct val="0"/>
                </a:spcAft>
                <a:defRPr/>
              </a:pPr>
              <a:t>40</a:t>
            </a:fld>
            <a:endParaRPr lang="en-US" dirty="0">
              <a:solidFill>
                <a:prstClr val="black">
                  <a:lumMod val="65000"/>
                  <a:lumOff val="35000"/>
                </a:prstClr>
              </a:solidFill>
            </a:endParaRPr>
          </a:p>
        </p:txBody>
      </p:sp>
      <p:pic>
        <p:nvPicPr>
          <p:cNvPr id="5" name="Picture 4">
            <a:extLst>
              <a:ext uri="{FF2B5EF4-FFF2-40B4-BE49-F238E27FC236}">
                <a16:creationId xmlns:a16="http://schemas.microsoft.com/office/drawing/2014/main" id="{F80A12FF-050A-0716-33A0-5D0DFB243982}"/>
              </a:ext>
            </a:extLst>
          </p:cNvPr>
          <p:cNvPicPr>
            <a:picLocks noChangeAspect="1"/>
          </p:cNvPicPr>
          <p:nvPr/>
        </p:nvPicPr>
        <p:blipFill>
          <a:blip r:embed="rId2"/>
          <a:stretch>
            <a:fillRect/>
          </a:stretch>
        </p:blipFill>
        <p:spPr>
          <a:xfrm>
            <a:off x="3119438" y="1038225"/>
            <a:ext cx="5953125" cy="4781550"/>
          </a:xfrm>
          <a:prstGeom prst="rect">
            <a:avLst/>
          </a:prstGeom>
        </p:spPr>
      </p:pic>
    </p:spTree>
    <p:extLst>
      <p:ext uri="{BB962C8B-B14F-4D97-AF65-F5344CB8AC3E}">
        <p14:creationId xmlns:p14="http://schemas.microsoft.com/office/powerpoint/2010/main" val="48977689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5AD98-CCD6-056B-1909-EBF6AB3AE9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8684AD-74AB-CB66-5DA1-A00F6A2910B8}"/>
              </a:ext>
            </a:extLst>
          </p:cNvPr>
          <p:cNvSpPr txBox="1">
            <a:spLocks/>
          </p:cNvSpPr>
          <p:nvPr/>
        </p:nvSpPr>
        <p:spPr>
          <a:xfrm>
            <a:off x="268305" y="1434889"/>
            <a:ext cx="4529767" cy="869040"/>
          </a:xfrm>
          <a:prstGeom prst="rect">
            <a:avLst/>
          </a:prstGeom>
        </p:spPr>
        <p:txBody>
          <a:bodyPr>
            <a:normAutofit fontScale="97500"/>
          </a:bodyPr>
          <a:lstStyle>
            <a:lvl1pPr algn="l" defTabSz="914400" rtl="0" eaLnBrk="1" latinLnBrk="0" hangingPunct="1">
              <a:lnSpc>
                <a:spcPct val="90000"/>
              </a:lnSpc>
              <a:spcBef>
                <a:spcPct val="0"/>
              </a:spcBef>
              <a:buNone/>
              <a:defRPr sz="4000" kern="1200">
                <a:solidFill>
                  <a:srgbClr val="00205B"/>
                </a:solidFill>
                <a:latin typeface="Arial" panose="020B0604020202020204" pitchFamily="34" charset="0"/>
                <a:ea typeface="+mj-ea"/>
                <a:cs typeface="Arial" panose="020B0604020202020204" pitchFamily="34" charset="0"/>
              </a:defRPr>
            </a:lvl1pPr>
          </a:lstStyle>
          <a:p>
            <a:r>
              <a:rPr lang="en-US" sz="4400" dirty="0"/>
              <a:t>Agenda Item 13. </a:t>
            </a:r>
          </a:p>
        </p:txBody>
      </p:sp>
      <p:sp>
        <p:nvSpPr>
          <p:cNvPr id="3" name="Title 1">
            <a:extLst>
              <a:ext uri="{FF2B5EF4-FFF2-40B4-BE49-F238E27FC236}">
                <a16:creationId xmlns:a16="http://schemas.microsoft.com/office/drawing/2014/main" id="{835739F1-3CD3-081C-3CE2-F339AFF9A209}"/>
              </a:ext>
            </a:extLst>
          </p:cNvPr>
          <p:cNvSpPr txBox="1">
            <a:spLocks/>
          </p:cNvSpPr>
          <p:nvPr/>
        </p:nvSpPr>
        <p:spPr>
          <a:xfrm>
            <a:off x="268305" y="3802533"/>
            <a:ext cx="11359775" cy="61551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000" kern="1200">
                <a:solidFill>
                  <a:srgbClr val="00205B"/>
                </a:solidFill>
                <a:latin typeface="Arial" panose="020B0604020202020204" pitchFamily="34" charset="0"/>
                <a:ea typeface="+mj-ea"/>
                <a:cs typeface="Arial" panose="020B0604020202020204" pitchFamily="34" charset="0"/>
              </a:defRPr>
            </a:lvl1pPr>
          </a:lstStyle>
          <a:p>
            <a:pPr algn="just"/>
            <a:r>
              <a:rPr lang="en-US" sz="3000" dirty="0">
                <a:solidFill>
                  <a:schemeClr val="tx1"/>
                </a:solidFill>
              </a:rPr>
              <a:t>Consider and act upon a Professional Services Agreement between </a:t>
            </a:r>
            <a:r>
              <a:rPr lang="en-US" sz="3000" dirty="0" err="1">
                <a:solidFill>
                  <a:schemeClr val="tx1"/>
                </a:solidFill>
              </a:rPr>
              <a:t>Emergifire</a:t>
            </a:r>
            <a:r>
              <a:rPr lang="en-US" sz="3000" dirty="0">
                <a:solidFill>
                  <a:schemeClr val="tx1"/>
                </a:solidFill>
              </a:rPr>
              <a:t>, LLC., and the Town of Prosper to implement a program to charge mitigation rates for the deployment of emergency and non-emergency services provided by Prosper Fire Rescue. (SB)</a:t>
            </a:r>
          </a:p>
        </p:txBody>
      </p:sp>
    </p:spTree>
    <p:extLst>
      <p:ext uri="{BB962C8B-B14F-4D97-AF65-F5344CB8AC3E}">
        <p14:creationId xmlns:p14="http://schemas.microsoft.com/office/powerpoint/2010/main" val="19167768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7EE3F1-107E-F269-67D5-5792AC6871C8}"/>
              </a:ext>
            </a:extLst>
          </p:cNvPr>
          <p:cNvPicPr>
            <a:picLocks noChangeAspect="1"/>
          </p:cNvPicPr>
          <p:nvPr/>
        </p:nvPicPr>
        <p:blipFill>
          <a:blip r:embed="rId3"/>
          <a:stretch>
            <a:fillRect/>
          </a:stretch>
        </p:blipFill>
        <p:spPr>
          <a:xfrm>
            <a:off x="3434623" y="1607739"/>
            <a:ext cx="8233596" cy="2010676"/>
          </a:xfrm>
          <a:prstGeom prst="rect">
            <a:avLst/>
          </a:prstGeom>
        </p:spPr>
      </p:pic>
      <p:sp>
        <p:nvSpPr>
          <p:cNvPr id="6" name="TextBox 5">
            <a:extLst>
              <a:ext uri="{FF2B5EF4-FFF2-40B4-BE49-F238E27FC236}">
                <a16:creationId xmlns:a16="http://schemas.microsoft.com/office/drawing/2014/main" id="{034134F2-D246-898A-B5C5-D9404208ECAC}"/>
              </a:ext>
            </a:extLst>
          </p:cNvPr>
          <p:cNvSpPr txBox="1"/>
          <p:nvPr/>
        </p:nvSpPr>
        <p:spPr>
          <a:xfrm>
            <a:off x="6302062" y="3570016"/>
            <a:ext cx="6096000"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Proposal for fire response billing</a:t>
            </a:r>
          </a:p>
        </p:txBody>
      </p:sp>
      <p:sp>
        <p:nvSpPr>
          <p:cNvPr id="7" name="Title 1">
            <a:extLst>
              <a:ext uri="{FF2B5EF4-FFF2-40B4-BE49-F238E27FC236}">
                <a16:creationId xmlns:a16="http://schemas.microsoft.com/office/drawing/2014/main" id="{71D5109A-DD99-6F8F-C191-A58DF9C664D5}"/>
              </a:ext>
            </a:extLst>
          </p:cNvPr>
          <p:cNvSpPr txBox="1">
            <a:spLocks/>
          </p:cNvSpPr>
          <p:nvPr/>
        </p:nvSpPr>
        <p:spPr>
          <a:xfrm>
            <a:off x="6624791" y="5377815"/>
            <a:ext cx="4953412" cy="123228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Arial" panose="020B0604020202020204" pitchFamily="34" charset="0"/>
                <a:cs typeface="Arial" panose="020B0604020202020204" pitchFamily="34" charset="0"/>
              </a:rPr>
              <a:t>emergifire.com      833-BILLFIRE</a:t>
            </a:r>
          </a:p>
          <a:p>
            <a:r>
              <a:rPr lang="en-US" sz="2400" dirty="0">
                <a:latin typeface="Arial" panose="020B0604020202020204" pitchFamily="34" charset="0"/>
                <a:cs typeface="Arial" panose="020B0604020202020204" pitchFamily="34" charset="0"/>
              </a:rPr>
              <a:t>       info@emergifire.com</a:t>
            </a:r>
          </a:p>
        </p:txBody>
      </p:sp>
      <p:pic>
        <p:nvPicPr>
          <p:cNvPr id="4" name="Picture 3">
            <a:extLst>
              <a:ext uri="{FF2B5EF4-FFF2-40B4-BE49-F238E27FC236}">
                <a16:creationId xmlns:a16="http://schemas.microsoft.com/office/drawing/2014/main" id="{CD70C2DF-5B18-5E64-7BD8-610E45657434}"/>
              </a:ext>
            </a:extLst>
          </p:cNvPr>
          <p:cNvPicPr>
            <a:picLocks noChangeAspect="1"/>
          </p:cNvPicPr>
          <p:nvPr/>
        </p:nvPicPr>
        <p:blipFill>
          <a:blip r:embed="rId4">
            <a:alphaModFix/>
          </a:blip>
          <a:stretch>
            <a:fillRect/>
          </a:stretch>
        </p:blipFill>
        <p:spPr>
          <a:xfrm>
            <a:off x="-1" y="1276196"/>
            <a:ext cx="5781647" cy="5581804"/>
          </a:xfrm>
          <a:prstGeom prst="rect">
            <a:avLst/>
          </a:prstGeom>
        </p:spPr>
      </p:pic>
    </p:spTree>
    <p:extLst>
      <p:ext uri="{BB962C8B-B14F-4D97-AF65-F5344CB8AC3E}">
        <p14:creationId xmlns:p14="http://schemas.microsoft.com/office/powerpoint/2010/main" val="15365486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DDD2EA-F32B-C101-DD65-2E7B077125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734" y="3061127"/>
            <a:ext cx="2052369" cy="2095819"/>
          </a:xfrm>
          <a:prstGeom prst="rect">
            <a:avLst/>
          </a:prstGeom>
        </p:spPr>
      </p:pic>
      <p:sp>
        <p:nvSpPr>
          <p:cNvPr id="4" name="TextBox 3">
            <a:extLst>
              <a:ext uri="{FF2B5EF4-FFF2-40B4-BE49-F238E27FC236}">
                <a16:creationId xmlns:a16="http://schemas.microsoft.com/office/drawing/2014/main" id="{54ADF497-5839-2121-B434-0A8E06B75C0B}"/>
              </a:ext>
            </a:extLst>
          </p:cNvPr>
          <p:cNvSpPr txBox="1"/>
          <p:nvPr/>
        </p:nvSpPr>
        <p:spPr>
          <a:xfrm>
            <a:off x="2376614" y="2058000"/>
            <a:ext cx="8502057" cy="4616648"/>
          </a:xfrm>
          <a:prstGeom prst="rect">
            <a:avLst/>
          </a:prstGeom>
          <a:noFill/>
        </p:spPr>
        <p:txBody>
          <a:bodyPr wrap="square">
            <a:spAutoFit/>
          </a:bodyPr>
          <a:lstStyle/>
          <a:p>
            <a:pPr marL="342900" indent="-342900">
              <a:buFont typeface="Wingdings" panose="05000000000000000000" pitchFamily="2" charset="2"/>
              <a:buChar char="q"/>
            </a:pPr>
            <a:r>
              <a:rPr lang="en-US" sz="2800" dirty="0">
                <a:latin typeface="Arial" panose="020B0604020202020204" pitchFamily="34" charset="0"/>
                <a:cs typeface="Arial" panose="020B0604020202020204" pitchFamily="34" charset="0"/>
              </a:rPr>
              <a:t>Expanded from Emergicon – EMS Billing</a:t>
            </a:r>
          </a:p>
          <a:p>
            <a:pPr marL="342900" indent="-342900">
              <a:buFont typeface="Wingdings" panose="05000000000000000000" pitchFamily="2" charset="2"/>
              <a:buChar char="q"/>
            </a:pPr>
            <a:r>
              <a:rPr lang="en-US" sz="2800" dirty="0">
                <a:latin typeface="Arial" panose="020B0604020202020204" pitchFamily="34" charset="0"/>
                <a:cs typeface="Arial" panose="020B0604020202020204" pitchFamily="34" charset="0"/>
              </a:rPr>
              <a:t>Zero Upfront Costs – Percentage of collections only. </a:t>
            </a:r>
          </a:p>
          <a:p>
            <a:pPr marL="342900" indent="-342900">
              <a:buFont typeface="Wingdings" panose="05000000000000000000" pitchFamily="2" charset="2"/>
              <a:buChar char="q"/>
            </a:pPr>
            <a:r>
              <a:rPr lang="en-US" sz="2800" dirty="0">
                <a:latin typeface="Arial" panose="020B0604020202020204" pitchFamily="34" charset="0"/>
                <a:cs typeface="Arial" panose="020B0604020202020204" pitchFamily="34" charset="0"/>
              </a:rPr>
              <a:t>Integrates into our existing reporting system to identify and pursue insurance billing opportunities. </a:t>
            </a:r>
          </a:p>
          <a:p>
            <a:pPr marL="342900" indent="-342900">
              <a:buFont typeface="Wingdings" panose="05000000000000000000" pitchFamily="2" charset="2"/>
              <a:buChar char="q"/>
            </a:pPr>
            <a:r>
              <a:rPr lang="en-US" sz="2800" dirty="0">
                <a:latin typeface="Arial" panose="020B0604020202020204" pitchFamily="34" charset="0"/>
                <a:cs typeface="Arial" panose="020B0604020202020204" pitchFamily="34" charset="0"/>
              </a:rPr>
              <a:t>Directly through commercial policy claim. </a:t>
            </a:r>
          </a:p>
          <a:p>
            <a:pPr marL="342900" indent="-342900">
              <a:buFont typeface="Wingdings" panose="05000000000000000000" pitchFamily="2" charset="2"/>
              <a:buChar char="q"/>
            </a:pPr>
            <a:r>
              <a:rPr lang="en-US" sz="2800" dirty="0">
                <a:latin typeface="Arial" panose="020B0604020202020204" pitchFamily="34" charset="0"/>
                <a:cs typeface="Arial" panose="020B0604020202020204" pitchFamily="34" charset="0"/>
              </a:rPr>
              <a:t>FEMA and National Averages Fees Assessed</a:t>
            </a:r>
          </a:p>
          <a:p>
            <a:pPr marL="342900" indent="-342900">
              <a:buFont typeface="Wingdings" panose="05000000000000000000" pitchFamily="2" charset="2"/>
              <a:buChar char="q"/>
            </a:pPr>
            <a:r>
              <a:rPr lang="en-US" sz="2800" dirty="0">
                <a:latin typeface="Arial" panose="020B0604020202020204" pitchFamily="34" charset="0"/>
                <a:cs typeface="Arial" panose="020B0604020202020204" pitchFamily="34" charset="0"/>
              </a:rPr>
              <a:t>Taxes pay for readiness, but often fail to cover the cost of utilization, especially for major incidents.</a:t>
            </a:r>
          </a:p>
          <a:p>
            <a:pPr marL="342900" indent="-342900">
              <a:buFont typeface="Wingdings" panose="05000000000000000000" pitchFamily="2" charset="2"/>
              <a:buChar char="q"/>
            </a:pPr>
            <a:endParaRPr lang="en-US"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65713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E0FE8-F672-4DB7-C5B0-D119C3D1FB3D}"/>
              </a:ext>
            </a:extLst>
          </p:cNvPr>
          <p:cNvSpPr txBox="1"/>
          <p:nvPr/>
        </p:nvSpPr>
        <p:spPr>
          <a:xfrm>
            <a:off x="2270568" y="1265341"/>
            <a:ext cx="8864600" cy="5693866"/>
          </a:xfrm>
          <a:prstGeom prst="rect">
            <a:avLst/>
          </a:prstGeom>
          <a:noFill/>
        </p:spPr>
        <p:txBody>
          <a:bodyPr wrap="square">
            <a:spAutoFit/>
          </a:bodyPr>
          <a:lstStyle/>
          <a:p>
            <a:pPr marL="342900" indent="-342900">
              <a:buFont typeface="Wingdings" panose="05000000000000000000" pitchFamily="2" charset="2"/>
              <a:buChar char="q"/>
            </a:pPr>
            <a:r>
              <a:rPr lang="en-US" sz="2800" dirty="0">
                <a:latin typeface="Arial" panose="020B0604020202020204" pitchFamily="34" charset="0"/>
                <a:cs typeface="Arial" panose="020B0604020202020204" pitchFamily="34" charset="0"/>
              </a:rPr>
              <a:t>EMERGIFIRE helps departments target insurance reimbursement for costs incurred. </a:t>
            </a:r>
          </a:p>
          <a:p>
            <a:pPr marL="342900" indent="-342900">
              <a:buFont typeface="Wingdings" panose="05000000000000000000" pitchFamily="2" charset="2"/>
              <a:buChar char="q"/>
            </a:pPr>
            <a:r>
              <a:rPr lang="en-US" sz="2800" b="0" i="0" dirty="0">
                <a:solidFill>
                  <a:srgbClr val="222222"/>
                </a:solidFill>
                <a:effectLst/>
                <a:latin typeface="Arial" panose="020B0604020202020204" pitchFamily="34" charset="0"/>
                <a:cs typeface="Arial" panose="020B0604020202020204" pitchFamily="34" charset="0"/>
              </a:rPr>
              <a:t>Insurance carriers have long included fire department service charge recovery clauses in their policies to help pay for costs related to fire incident and first response. </a:t>
            </a:r>
          </a:p>
          <a:p>
            <a:pPr marL="342900" indent="-342900">
              <a:buFont typeface="Wingdings" panose="05000000000000000000" pitchFamily="2" charset="2"/>
              <a:buChar char="q"/>
            </a:pPr>
            <a:r>
              <a:rPr lang="en-US" sz="2800" dirty="0">
                <a:latin typeface="Arial" panose="020B0604020202020204" pitchFamily="34" charset="0"/>
                <a:cs typeface="Arial" panose="020B0604020202020204" pitchFamily="34" charset="0"/>
              </a:rPr>
              <a:t>Unfortunately, many departments do not have the processes and personnel in place to identify and pursue reimbursement claims for commercial and industrial-related incidents therefore causing a strain on budgets.</a:t>
            </a:r>
          </a:p>
          <a:p>
            <a:pPr marL="342900" indent="-342900">
              <a:buFont typeface="Wingdings" panose="05000000000000000000" pitchFamily="2" charset="2"/>
              <a:buChar char="q"/>
            </a:pPr>
            <a:r>
              <a:rPr lang="en-US" sz="2800" b="0" i="0" dirty="0">
                <a:solidFill>
                  <a:srgbClr val="222222"/>
                </a:solidFill>
                <a:effectLst/>
                <a:latin typeface="Arial" panose="020B0604020202020204" pitchFamily="34" charset="0"/>
                <a:cs typeface="Arial" panose="020B0604020202020204" pitchFamily="34" charset="0"/>
              </a:rPr>
              <a:t>A key benefit of fire billing is that it is focused on insurance carriers, not residents.</a:t>
            </a:r>
            <a:endParaRPr lang="en-US" sz="28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4984ECE-43D0-33DA-0D0F-507073F980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239" y="3094257"/>
            <a:ext cx="1947502" cy="1988731"/>
          </a:xfrm>
          <a:prstGeom prst="rect">
            <a:avLst/>
          </a:prstGeom>
        </p:spPr>
      </p:pic>
    </p:spTree>
    <p:extLst>
      <p:ext uri="{BB962C8B-B14F-4D97-AF65-F5344CB8AC3E}">
        <p14:creationId xmlns:p14="http://schemas.microsoft.com/office/powerpoint/2010/main" val="6865378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2D5E0F-0C07-17AB-9DE3-5740C49DD43D}"/>
              </a:ext>
            </a:extLst>
          </p:cNvPr>
          <p:cNvPicPr>
            <a:picLocks noChangeAspect="1"/>
          </p:cNvPicPr>
          <p:nvPr/>
        </p:nvPicPr>
        <p:blipFill>
          <a:blip r:embed="rId2"/>
          <a:stretch>
            <a:fillRect/>
          </a:stretch>
        </p:blipFill>
        <p:spPr>
          <a:xfrm>
            <a:off x="2447532" y="1780990"/>
            <a:ext cx="8378471" cy="4712890"/>
          </a:xfrm>
          <a:prstGeom prst="rect">
            <a:avLst/>
          </a:prstGeom>
        </p:spPr>
      </p:pic>
      <p:pic>
        <p:nvPicPr>
          <p:cNvPr id="3" name="Picture 2">
            <a:extLst>
              <a:ext uri="{FF2B5EF4-FFF2-40B4-BE49-F238E27FC236}">
                <a16:creationId xmlns:a16="http://schemas.microsoft.com/office/drawing/2014/main" id="{DD319ABF-ABA6-987E-A121-A3EBEEE1C5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321" y="2730545"/>
            <a:ext cx="1948531" cy="1989783"/>
          </a:xfrm>
          <a:prstGeom prst="rect">
            <a:avLst/>
          </a:prstGeom>
        </p:spPr>
      </p:pic>
    </p:spTree>
    <p:extLst>
      <p:ext uri="{BB962C8B-B14F-4D97-AF65-F5344CB8AC3E}">
        <p14:creationId xmlns:p14="http://schemas.microsoft.com/office/powerpoint/2010/main" val="28696247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6AD5CB-9C27-4F5C-BB13-78361CF9F533}" type="slidenum">
              <a:rPr lang="en-US" smtClean="0"/>
              <a:pPr/>
              <a:t>46</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610" y="2753243"/>
            <a:ext cx="1932486" cy="1973398"/>
          </a:xfrm>
          <a:prstGeom prst="rect">
            <a:avLst/>
          </a:prstGeom>
        </p:spPr>
      </p:pic>
      <p:sp>
        <p:nvSpPr>
          <p:cNvPr id="10" name="TextBox 9"/>
          <p:cNvSpPr txBox="1"/>
          <p:nvPr/>
        </p:nvSpPr>
        <p:spPr>
          <a:xfrm>
            <a:off x="2550067" y="1645247"/>
            <a:ext cx="6012045" cy="1107996"/>
          </a:xfrm>
          <a:prstGeom prst="rect">
            <a:avLst/>
          </a:prstGeom>
          <a:noFill/>
        </p:spPr>
        <p:txBody>
          <a:bodyPr wrap="square" rtlCol="0">
            <a:spAutoFit/>
          </a:bodyPr>
          <a:lstStyle/>
          <a:p>
            <a:pPr marL="342900" indent="-342900">
              <a:buFont typeface="Wingdings" panose="05000000000000000000" pitchFamily="2" charset="2"/>
              <a:buChar char="q"/>
            </a:pPr>
            <a:r>
              <a:rPr lang="en-US" sz="2400" b="1" dirty="0">
                <a:latin typeface="Arial" panose="020B0604020202020204" pitchFamily="34" charset="0"/>
                <a:cs typeface="Arial" panose="020B0604020202020204" pitchFamily="34" charset="0"/>
              </a:rPr>
              <a:t>EMERGIFIRE – Fire Response Billing </a:t>
            </a:r>
          </a:p>
          <a:p>
            <a:pPr lvl="1"/>
            <a:endParaRPr lang="en-US" sz="2400" dirty="0"/>
          </a:p>
          <a:p>
            <a:pPr marL="285750" indent="-285750">
              <a:buFont typeface="Arial" panose="020B0604020202020204" pitchFamily="34" charset="0"/>
              <a:buChar char="•"/>
            </a:pPr>
            <a:endParaRPr lang="en-US" dirty="0"/>
          </a:p>
        </p:txBody>
      </p:sp>
      <p:pic>
        <p:nvPicPr>
          <p:cNvPr id="3" name="Picture 2">
            <a:extLst>
              <a:ext uri="{FF2B5EF4-FFF2-40B4-BE49-F238E27FC236}">
                <a16:creationId xmlns:a16="http://schemas.microsoft.com/office/drawing/2014/main" id="{CED47E0C-D9B0-ACD1-9EF5-D221BCADBE4B}"/>
              </a:ext>
            </a:extLst>
          </p:cNvPr>
          <p:cNvPicPr>
            <a:picLocks noChangeAspect="1"/>
          </p:cNvPicPr>
          <p:nvPr/>
        </p:nvPicPr>
        <p:blipFill>
          <a:blip r:embed="rId3"/>
          <a:stretch>
            <a:fillRect/>
          </a:stretch>
        </p:blipFill>
        <p:spPr>
          <a:xfrm>
            <a:off x="2627389" y="2330303"/>
            <a:ext cx="6511092" cy="3389670"/>
          </a:xfrm>
          <a:prstGeom prst="rect">
            <a:avLst/>
          </a:prstGeom>
        </p:spPr>
      </p:pic>
      <p:sp>
        <p:nvSpPr>
          <p:cNvPr id="4" name="TextBox 3">
            <a:extLst>
              <a:ext uri="{FF2B5EF4-FFF2-40B4-BE49-F238E27FC236}">
                <a16:creationId xmlns:a16="http://schemas.microsoft.com/office/drawing/2014/main" id="{EF1DC0CC-50D6-E72E-093F-A365E6EBE3ED}"/>
              </a:ext>
            </a:extLst>
          </p:cNvPr>
          <p:cNvSpPr txBox="1"/>
          <p:nvPr/>
        </p:nvSpPr>
        <p:spPr>
          <a:xfrm>
            <a:off x="2550067" y="5842710"/>
            <a:ext cx="8631936" cy="830997"/>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Billable fire incident costs include personnel, equipment, and debris removal as well as inspections and permit building.</a:t>
            </a:r>
          </a:p>
        </p:txBody>
      </p:sp>
    </p:spTree>
    <p:extLst>
      <p:ext uri="{BB962C8B-B14F-4D97-AF65-F5344CB8AC3E}">
        <p14:creationId xmlns:p14="http://schemas.microsoft.com/office/powerpoint/2010/main" val="22561673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D6F5D9-3CD0-33AF-BAD6-9724C2C245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532" y="3203304"/>
            <a:ext cx="1837785" cy="1876692"/>
          </a:xfrm>
          <a:prstGeom prst="rect">
            <a:avLst/>
          </a:prstGeom>
        </p:spPr>
      </p:pic>
      <p:pic>
        <p:nvPicPr>
          <p:cNvPr id="3" name="Picture 2">
            <a:extLst>
              <a:ext uri="{FF2B5EF4-FFF2-40B4-BE49-F238E27FC236}">
                <a16:creationId xmlns:a16="http://schemas.microsoft.com/office/drawing/2014/main" id="{564BDE14-A83C-A3B3-9481-148F9F2BA7FF}"/>
              </a:ext>
            </a:extLst>
          </p:cNvPr>
          <p:cNvPicPr>
            <a:picLocks noChangeAspect="1"/>
          </p:cNvPicPr>
          <p:nvPr/>
        </p:nvPicPr>
        <p:blipFill>
          <a:blip r:embed="rId3"/>
          <a:stretch>
            <a:fillRect/>
          </a:stretch>
        </p:blipFill>
        <p:spPr>
          <a:xfrm>
            <a:off x="2644346" y="1235674"/>
            <a:ext cx="9547654" cy="5622325"/>
          </a:xfrm>
          <a:prstGeom prst="rect">
            <a:avLst/>
          </a:prstGeom>
        </p:spPr>
      </p:pic>
      <p:sp>
        <p:nvSpPr>
          <p:cNvPr id="5" name="TextBox 4">
            <a:extLst>
              <a:ext uri="{FF2B5EF4-FFF2-40B4-BE49-F238E27FC236}">
                <a16:creationId xmlns:a16="http://schemas.microsoft.com/office/drawing/2014/main" id="{DEAB8847-08AE-4C93-317C-FC47F0AA8A67}"/>
              </a:ext>
            </a:extLst>
          </p:cNvPr>
          <p:cNvSpPr txBox="1"/>
          <p:nvPr/>
        </p:nvSpPr>
        <p:spPr>
          <a:xfrm>
            <a:off x="3036888" y="1736038"/>
            <a:ext cx="6118224" cy="1015663"/>
          </a:xfrm>
          <a:prstGeom prst="rect">
            <a:avLst/>
          </a:prstGeom>
          <a:noFill/>
        </p:spPr>
        <p:txBody>
          <a:bodyPr wrap="square">
            <a:spAutoFit/>
          </a:bodyPr>
          <a:lstStyle/>
          <a:p>
            <a:r>
              <a:rPr lang="en-US" sz="6000" b="1" dirty="0">
                <a:solidFill>
                  <a:srgbClr val="C00000"/>
                </a:solidFill>
                <a:latin typeface="Arial" panose="020B0604020202020204" pitchFamily="34" charset="0"/>
                <a:cs typeface="Arial" panose="020B0604020202020204" pitchFamily="34" charset="0"/>
              </a:rPr>
              <a:t>Questions?</a:t>
            </a:r>
            <a:endParaRPr lang="en-US" sz="6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68371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B9083-65D8-4062-8380-6C933F8BD5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019AC0-954C-D375-110D-27B220B9F315}"/>
              </a:ext>
            </a:extLst>
          </p:cNvPr>
          <p:cNvSpPr txBox="1">
            <a:spLocks/>
          </p:cNvSpPr>
          <p:nvPr/>
        </p:nvSpPr>
        <p:spPr>
          <a:xfrm>
            <a:off x="268305" y="1434889"/>
            <a:ext cx="4529767" cy="869040"/>
          </a:xfrm>
          <a:prstGeom prst="rect">
            <a:avLst/>
          </a:prstGeom>
        </p:spPr>
        <p:txBody>
          <a:bodyPr>
            <a:normAutofit fontScale="97500"/>
          </a:bodyPr>
          <a:lstStyle>
            <a:lvl1pPr algn="l" defTabSz="914400" rtl="0" eaLnBrk="1" latinLnBrk="0" hangingPunct="1">
              <a:lnSpc>
                <a:spcPct val="90000"/>
              </a:lnSpc>
              <a:spcBef>
                <a:spcPct val="0"/>
              </a:spcBef>
              <a:buNone/>
              <a:defRPr sz="4000" kern="1200">
                <a:solidFill>
                  <a:srgbClr val="00205B"/>
                </a:solidFill>
                <a:latin typeface="Arial" panose="020B0604020202020204" pitchFamily="34" charset="0"/>
                <a:ea typeface="+mj-ea"/>
                <a:cs typeface="Arial" panose="020B0604020202020204" pitchFamily="34" charset="0"/>
              </a:defRPr>
            </a:lvl1pPr>
          </a:lstStyle>
          <a:p>
            <a:r>
              <a:rPr lang="en-US" sz="4400" dirty="0"/>
              <a:t>Agenda Item 14. </a:t>
            </a:r>
          </a:p>
        </p:txBody>
      </p:sp>
      <p:sp>
        <p:nvSpPr>
          <p:cNvPr id="3" name="Title 1">
            <a:extLst>
              <a:ext uri="{FF2B5EF4-FFF2-40B4-BE49-F238E27FC236}">
                <a16:creationId xmlns:a16="http://schemas.microsoft.com/office/drawing/2014/main" id="{8EE6B066-F9E9-268D-C09F-F9292B9E9B1A}"/>
              </a:ext>
            </a:extLst>
          </p:cNvPr>
          <p:cNvSpPr txBox="1">
            <a:spLocks/>
          </p:cNvSpPr>
          <p:nvPr/>
        </p:nvSpPr>
        <p:spPr>
          <a:xfrm>
            <a:off x="268305" y="4807599"/>
            <a:ext cx="11359775" cy="61551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000" kern="1200">
                <a:solidFill>
                  <a:srgbClr val="00205B"/>
                </a:solidFill>
                <a:latin typeface="Arial" panose="020B0604020202020204" pitchFamily="34" charset="0"/>
                <a:ea typeface="+mj-ea"/>
                <a:cs typeface="Arial" panose="020B0604020202020204" pitchFamily="34" charset="0"/>
              </a:defRPr>
            </a:lvl1pPr>
          </a:lstStyle>
          <a:p>
            <a:pPr algn="just"/>
            <a:r>
              <a:rPr lang="en-US" sz="2800" dirty="0">
                <a:solidFill>
                  <a:schemeClr val="tx1"/>
                </a:solidFill>
              </a:rPr>
              <a:t>Consider and act upon an ordinance amending Chapter 5.05 of the Towns Code of Ordinances, by repealing existing Article 5.05, “Hazardous Materials Incident Response,” and replacing it with a new Article 5.05 “Mitigation Rates for Emergency and Non-Emergency Services”, amending Appendix A, “Fee Schedule,” to the Town’s Code of Ordinances by adding a new section XXIII, “Fire Department Mitigation Rates,” of Appendix A, “Fee Schedule,” to this Code of Ordinances. (SB)</a:t>
            </a:r>
          </a:p>
        </p:txBody>
      </p:sp>
    </p:spTree>
    <p:extLst>
      <p:ext uri="{BB962C8B-B14F-4D97-AF65-F5344CB8AC3E}">
        <p14:creationId xmlns:p14="http://schemas.microsoft.com/office/powerpoint/2010/main" val="6138032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0E14F-629F-76DC-28EA-52F8C21263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2DD6E4-5924-572D-D007-3592BBC40E6F}"/>
              </a:ext>
            </a:extLst>
          </p:cNvPr>
          <p:cNvSpPr txBox="1">
            <a:spLocks/>
          </p:cNvSpPr>
          <p:nvPr/>
        </p:nvSpPr>
        <p:spPr>
          <a:xfrm>
            <a:off x="268305" y="1434889"/>
            <a:ext cx="4529767" cy="869040"/>
          </a:xfrm>
          <a:prstGeom prst="rect">
            <a:avLst/>
          </a:prstGeom>
        </p:spPr>
        <p:txBody>
          <a:bodyPr>
            <a:normAutofit fontScale="97500"/>
          </a:bodyPr>
          <a:lstStyle>
            <a:lvl1pPr algn="l" defTabSz="914400" rtl="0" eaLnBrk="1" latinLnBrk="0" hangingPunct="1">
              <a:lnSpc>
                <a:spcPct val="90000"/>
              </a:lnSpc>
              <a:spcBef>
                <a:spcPct val="0"/>
              </a:spcBef>
              <a:buNone/>
              <a:defRPr sz="4000" kern="1200">
                <a:solidFill>
                  <a:srgbClr val="00205B"/>
                </a:solidFill>
                <a:latin typeface="Arial" panose="020B0604020202020204" pitchFamily="34" charset="0"/>
                <a:ea typeface="+mj-ea"/>
                <a:cs typeface="Arial" panose="020B0604020202020204" pitchFamily="34" charset="0"/>
              </a:defRPr>
            </a:lvl1pPr>
          </a:lstStyle>
          <a:p>
            <a:r>
              <a:rPr lang="en-US" sz="4400" dirty="0"/>
              <a:t>Agenda Item 15. </a:t>
            </a:r>
          </a:p>
        </p:txBody>
      </p:sp>
      <p:sp>
        <p:nvSpPr>
          <p:cNvPr id="3" name="Title 1">
            <a:extLst>
              <a:ext uri="{FF2B5EF4-FFF2-40B4-BE49-F238E27FC236}">
                <a16:creationId xmlns:a16="http://schemas.microsoft.com/office/drawing/2014/main" id="{83ACF7B6-1444-D608-9A22-E95250B202C2}"/>
              </a:ext>
            </a:extLst>
          </p:cNvPr>
          <p:cNvSpPr txBox="1">
            <a:spLocks/>
          </p:cNvSpPr>
          <p:nvPr/>
        </p:nvSpPr>
        <p:spPr>
          <a:xfrm>
            <a:off x="268305" y="2081898"/>
            <a:ext cx="11359775" cy="61551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000" kern="1200">
                <a:solidFill>
                  <a:srgbClr val="00205B"/>
                </a:solidFill>
                <a:latin typeface="Arial" panose="020B0604020202020204" pitchFamily="34" charset="0"/>
                <a:ea typeface="+mj-ea"/>
                <a:cs typeface="Arial" panose="020B0604020202020204" pitchFamily="34" charset="0"/>
              </a:defRPr>
            </a:lvl1pPr>
          </a:lstStyle>
          <a:p>
            <a:pPr algn="just"/>
            <a:r>
              <a:rPr lang="en-US" sz="3000" dirty="0">
                <a:solidFill>
                  <a:schemeClr val="tx1"/>
                </a:solidFill>
              </a:rPr>
              <a:t>Discuss and consider Town Council Subcommittee reports. (DFB)</a:t>
            </a:r>
          </a:p>
        </p:txBody>
      </p:sp>
    </p:spTree>
    <p:extLst>
      <p:ext uri="{BB962C8B-B14F-4D97-AF65-F5344CB8AC3E}">
        <p14:creationId xmlns:p14="http://schemas.microsoft.com/office/powerpoint/2010/main" val="1398825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6ABFEB9-50C8-53C1-A084-E81A63917B7E}"/>
              </a:ext>
            </a:extLst>
          </p:cNvPr>
          <p:cNvSpPr>
            <a:spLocks noGrp="1"/>
          </p:cNvSpPr>
          <p:nvPr>
            <p:ph type="title"/>
          </p:nvPr>
        </p:nvSpPr>
        <p:spPr>
          <a:xfrm>
            <a:off x="381000" y="1476928"/>
            <a:ext cx="10515600" cy="799338"/>
          </a:xfrm>
        </p:spPr>
        <p:txBody>
          <a:bodyPr>
            <a:normAutofit/>
          </a:bodyPr>
          <a:lstStyle/>
          <a:p>
            <a:r>
              <a:rPr lang="en-US" sz="4400" u="sng" dirty="0"/>
              <a:t>Announcements</a:t>
            </a:r>
          </a:p>
        </p:txBody>
      </p:sp>
    </p:spTree>
    <p:extLst>
      <p:ext uri="{BB962C8B-B14F-4D97-AF65-F5344CB8AC3E}">
        <p14:creationId xmlns:p14="http://schemas.microsoft.com/office/powerpoint/2010/main" val="9885661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ECBCD-1942-EC39-ECD4-90F034BE549E}"/>
              </a:ext>
            </a:extLst>
          </p:cNvPr>
          <p:cNvSpPr>
            <a:spLocks noGrp="1"/>
          </p:cNvSpPr>
          <p:nvPr>
            <p:ph type="title"/>
          </p:nvPr>
        </p:nvSpPr>
        <p:spPr>
          <a:xfrm>
            <a:off x="253351" y="2026979"/>
            <a:ext cx="11307278" cy="650907"/>
          </a:xfrm>
        </p:spPr>
        <p:txBody>
          <a:bodyPr>
            <a:noAutofit/>
          </a:bodyPr>
          <a:lstStyle/>
          <a:p>
            <a:r>
              <a:rPr lang="en-US" sz="4000" dirty="0"/>
              <a:t>Possibly direct Town Staff to schedule topic(s) for discussion at a future meeting.</a:t>
            </a:r>
          </a:p>
        </p:txBody>
      </p:sp>
    </p:spTree>
    <p:extLst>
      <p:ext uri="{BB962C8B-B14F-4D97-AF65-F5344CB8AC3E}">
        <p14:creationId xmlns:p14="http://schemas.microsoft.com/office/powerpoint/2010/main" val="33562093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ECBCD-1942-EC39-ECD4-90F034BE549E}"/>
              </a:ext>
            </a:extLst>
          </p:cNvPr>
          <p:cNvSpPr>
            <a:spLocks noGrp="1"/>
          </p:cNvSpPr>
          <p:nvPr>
            <p:ph type="title"/>
          </p:nvPr>
        </p:nvSpPr>
        <p:spPr>
          <a:xfrm>
            <a:off x="272013" y="1364506"/>
            <a:ext cx="11307278" cy="650907"/>
          </a:xfrm>
        </p:spPr>
        <p:txBody>
          <a:bodyPr>
            <a:noAutofit/>
          </a:bodyPr>
          <a:lstStyle/>
          <a:p>
            <a:r>
              <a:rPr lang="en-US" sz="4000" u="sng" dirty="0"/>
              <a:t>Executive Session</a:t>
            </a:r>
          </a:p>
        </p:txBody>
      </p:sp>
      <p:sp>
        <p:nvSpPr>
          <p:cNvPr id="3" name="Text Placeholder 2">
            <a:extLst>
              <a:ext uri="{FF2B5EF4-FFF2-40B4-BE49-F238E27FC236}">
                <a16:creationId xmlns:a16="http://schemas.microsoft.com/office/drawing/2014/main" id="{468BF50A-7A70-3B61-340B-8C39C407C63C}"/>
              </a:ext>
            </a:extLst>
          </p:cNvPr>
          <p:cNvSpPr>
            <a:spLocks noGrp="1"/>
          </p:cNvSpPr>
          <p:nvPr>
            <p:ph type="body" idx="1"/>
          </p:nvPr>
        </p:nvSpPr>
        <p:spPr>
          <a:xfrm>
            <a:off x="253353" y="2015413"/>
            <a:ext cx="11549872" cy="4452764"/>
          </a:xfrm>
        </p:spPr>
        <p:txBody>
          <a:bodyPr>
            <a:normAutofit/>
          </a:bodyPr>
          <a:lstStyle/>
          <a:p>
            <a:pPr algn="just"/>
            <a:r>
              <a:rPr lang="en-US" dirty="0">
                <a:solidFill>
                  <a:schemeClr val="tx1"/>
                </a:solidFill>
              </a:rPr>
              <a:t>Section 551.087 – To discuss and consider economic development incentives and all matters incident and related thereto.</a:t>
            </a:r>
          </a:p>
          <a:p>
            <a:pPr algn="just"/>
            <a:r>
              <a:rPr lang="en-US" dirty="0">
                <a:solidFill>
                  <a:schemeClr val="tx1"/>
                </a:solidFill>
              </a:rPr>
              <a:t>Section 551.072 – To discuss and consider the purchase, exchange, lease, or value of real property for municipal purposes and all matters incident and related thereto.</a:t>
            </a:r>
          </a:p>
          <a:p>
            <a:pPr algn="just"/>
            <a:r>
              <a:rPr lang="en-US" dirty="0">
                <a:solidFill>
                  <a:schemeClr val="tx1"/>
                </a:solidFill>
              </a:rPr>
              <a:t>Section 551.074 – To discuss and consider personnel matters and all matters incident and related thereto.</a:t>
            </a:r>
          </a:p>
          <a:p>
            <a:pPr algn="just"/>
            <a:r>
              <a:rPr lang="en-US" dirty="0">
                <a:solidFill>
                  <a:schemeClr val="tx1"/>
                </a:solidFill>
              </a:rPr>
              <a:t>Section 551.071 - To consult with the Town Attorney regarding legal issues associated with code enforcement and law enforcement activities, and all matters incident and related thereto.</a:t>
            </a:r>
          </a:p>
        </p:txBody>
      </p:sp>
    </p:spTree>
    <p:extLst>
      <p:ext uri="{BB962C8B-B14F-4D97-AF65-F5344CB8AC3E}">
        <p14:creationId xmlns:p14="http://schemas.microsoft.com/office/powerpoint/2010/main" val="31205813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ECBCD-1942-EC39-ECD4-90F034BE549E}"/>
              </a:ext>
            </a:extLst>
          </p:cNvPr>
          <p:cNvSpPr>
            <a:spLocks noGrp="1"/>
          </p:cNvSpPr>
          <p:nvPr>
            <p:ph type="title"/>
          </p:nvPr>
        </p:nvSpPr>
        <p:spPr>
          <a:xfrm>
            <a:off x="253351" y="2026979"/>
            <a:ext cx="11307278" cy="650907"/>
          </a:xfrm>
        </p:spPr>
        <p:txBody>
          <a:bodyPr>
            <a:noAutofit/>
          </a:bodyPr>
          <a:lstStyle/>
          <a:p>
            <a:r>
              <a:rPr lang="en-US" sz="4000" dirty="0"/>
              <a:t>The Town Council will reconvene after Executive Session.</a:t>
            </a:r>
          </a:p>
        </p:txBody>
      </p:sp>
    </p:spTree>
    <p:extLst>
      <p:ext uri="{BB962C8B-B14F-4D97-AF65-F5344CB8AC3E}">
        <p14:creationId xmlns:p14="http://schemas.microsoft.com/office/powerpoint/2010/main" val="39942813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ECBCD-1942-EC39-ECD4-90F034BE549E}"/>
              </a:ext>
            </a:extLst>
          </p:cNvPr>
          <p:cNvSpPr>
            <a:spLocks noGrp="1"/>
          </p:cNvSpPr>
          <p:nvPr>
            <p:ph type="title"/>
          </p:nvPr>
        </p:nvSpPr>
        <p:spPr>
          <a:xfrm>
            <a:off x="262680" y="2144983"/>
            <a:ext cx="11848638" cy="650907"/>
          </a:xfrm>
        </p:spPr>
        <p:txBody>
          <a:bodyPr>
            <a:noAutofit/>
          </a:bodyPr>
          <a:lstStyle/>
          <a:p>
            <a:r>
              <a:rPr lang="en-US" sz="4000" dirty="0"/>
              <a:t>Reconvene into Regular Session and take any action necessary as a result of the Closed Session.</a:t>
            </a:r>
          </a:p>
        </p:txBody>
      </p:sp>
    </p:spTree>
    <p:extLst>
      <p:ext uri="{BB962C8B-B14F-4D97-AF65-F5344CB8AC3E}">
        <p14:creationId xmlns:p14="http://schemas.microsoft.com/office/powerpoint/2010/main" val="27224062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ECBCD-1942-EC39-ECD4-90F034BE549E}"/>
              </a:ext>
            </a:extLst>
          </p:cNvPr>
          <p:cNvSpPr>
            <a:spLocks noGrp="1"/>
          </p:cNvSpPr>
          <p:nvPr>
            <p:ph type="title"/>
          </p:nvPr>
        </p:nvSpPr>
        <p:spPr>
          <a:xfrm>
            <a:off x="290673" y="1439150"/>
            <a:ext cx="11307278" cy="650907"/>
          </a:xfrm>
        </p:spPr>
        <p:txBody>
          <a:bodyPr>
            <a:noAutofit/>
          </a:bodyPr>
          <a:lstStyle/>
          <a:p>
            <a:r>
              <a:rPr lang="en-US" sz="4000" dirty="0"/>
              <a:t>Adjourn.</a:t>
            </a:r>
          </a:p>
        </p:txBody>
      </p:sp>
    </p:spTree>
    <p:extLst>
      <p:ext uri="{BB962C8B-B14F-4D97-AF65-F5344CB8AC3E}">
        <p14:creationId xmlns:p14="http://schemas.microsoft.com/office/powerpoint/2010/main" val="317557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21919-3B7F-D2BB-842C-8DA7F66CAC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238952-25EA-D2B3-7956-11E7425EE4D6}"/>
              </a:ext>
            </a:extLst>
          </p:cNvPr>
          <p:cNvSpPr txBox="1">
            <a:spLocks/>
          </p:cNvSpPr>
          <p:nvPr/>
        </p:nvSpPr>
        <p:spPr>
          <a:xfrm>
            <a:off x="296880" y="1434889"/>
            <a:ext cx="4529767" cy="1480926"/>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000" kern="1200">
                <a:solidFill>
                  <a:srgbClr val="00205B"/>
                </a:solidFill>
                <a:latin typeface="Arial" panose="020B0604020202020204" pitchFamily="34" charset="0"/>
                <a:ea typeface="+mj-ea"/>
                <a:cs typeface="Arial" panose="020B0604020202020204" pitchFamily="34" charset="0"/>
              </a:defRPr>
            </a:lvl1pPr>
          </a:lstStyle>
          <a:p>
            <a:r>
              <a:rPr lang="en-US" sz="4800" u="sng" dirty="0"/>
              <a:t>Presentations</a:t>
            </a:r>
          </a:p>
          <a:p>
            <a:br>
              <a:rPr lang="en-US" sz="4400" dirty="0"/>
            </a:br>
            <a:r>
              <a:rPr lang="en-US" sz="4400" dirty="0"/>
              <a:t>Agenda Item 1. </a:t>
            </a:r>
          </a:p>
        </p:txBody>
      </p:sp>
      <p:sp>
        <p:nvSpPr>
          <p:cNvPr id="3" name="Title 1">
            <a:extLst>
              <a:ext uri="{FF2B5EF4-FFF2-40B4-BE49-F238E27FC236}">
                <a16:creationId xmlns:a16="http://schemas.microsoft.com/office/drawing/2014/main" id="{8BA29E29-AB62-0F44-8C71-3CD58F0DB2C6}"/>
              </a:ext>
            </a:extLst>
          </p:cNvPr>
          <p:cNvSpPr txBox="1">
            <a:spLocks/>
          </p:cNvSpPr>
          <p:nvPr/>
        </p:nvSpPr>
        <p:spPr>
          <a:xfrm>
            <a:off x="296880" y="2915815"/>
            <a:ext cx="11487683" cy="8620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000" kern="1200">
                <a:solidFill>
                  <a:srgbClr val="00205B"/>
                </a:solidFill>
                <a:latin typeface="Arial" panose="020B0604020202020204" pitchFamily="34" charset="0"/>
                <a:ea typeface="+mj-ea"/>
                <a:cs typeface="Arial" panose="020B0604020202020204" pitchFamily="34" charset="0"/>
              </a:defRPr>
            </a:lvl1pPr>
          </a:lstStyle>
          <a:p>
            <a:pPr algn="just"/>
            <a:r>
              <a:rPr lang="en-US" sz="3000" dirty="0">
                <a:solidFill>
                  <a:schemeClr val="tx1"/>
                </a:solidFill>
              </a:rPr>
              <a:t>Presentation from the Prosper Chamber of Commerce recognizing the inaugural class of Leadership Prosper. (MLS)</a:t>
            </a:r>
          </a:p>
        </p:txBody>
      </p:sp>
    </p:spTree>
    <p:extLst>
      <p:ext uri="{BB962C8B-B14F-4D97-AF65-F5344CB8AC3E}">
        <p14:creationId xmlns:p14="http://schemas.microsoft.com/office/powerpoint/2010/main" val="752454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67B44-DDE7-48DC-7E32-B76302B2A3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8A3F19-8379-F616-B95B-F26FF83233D1}"/>
              </a:ext>
            </a:extLst>
          </p:cNvPr>
          <p:cNvSpPr txBox="1">
            <a:spLocks/>
          </p:cNvSpPr>
          <p:nvPr/>
        </p:nvSpPr>
        <p:spPr>
          <a:xfrm>
            <a:off x="296880" y="1434889"/>
            <a:ext cx="4529767" cy="1480926"/>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000" kern="1200">
                <a:solidFill>
                  <a:srgbClr val="00205B"/>
                </a:solidFill>
                <a:latin typeface="Arial" panose="020B0604020202020204" pitchFamily="34" charset="0"/>
                <a:ea typeface="+mj-ea"/>
                <a:cs typeface="Arial" panose="020B0604020202020204" pitchFamily="34" charset="0"/>
              </a:defRPr>
            </a:lvl1pPr>
          </a:lstStyle>
          <a:p>
            <a:r>
              <a:rPr lang="en-US" sz="4800" u="sng" dirty="0"/>
              <a:t>Consent Agenda</a:t>
            </a:r>
          </a:p>
          <a:p>
            <a:br>
              <a:rPr lang="en-US" sz="4400" dirty="0"/>
            </a:br>
            <a:r>
              <a:rPr lang="en-US" sz="4400" dirty="0"/>
              <a:t>Agenda Item 2. </a:t>
            </a:r>
          </a:p>
        </p:txBody>
      </p:sp>
      <p:sp>
        <p:nvSpPr>
          <p:cNvPr id="3" name="Title 1">
            <a:extLst>
              <a:ext uri="{FF2B5EF4-FFF2-40B4-BE49-F238E27FC236}">
                <a16:creationId xmlns:a16="http://schemas.microsoft.com/office/drawing/2014/main" id="{BF396BC9-1CFD-E671-7BEE-290E061AE549}"/>
              </a:ext>
            </a:extLst>
          </p:cNvPr>
          <p:cNvSpPr txBox="1">
            <a:spLocks/>
          </p:cNvSpPr>
          <p:nvPr/>
        </p:nvSpPr>
        <p:spPr>
          <a:xfrm>
            <a:off x="296880" y="2915815"/>
            <a:ext cx="11263061" cy="8620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000" kern="1200">
                <a:solidFill>
                  <a:srgbClr val="00205B"/>
                </a:solidFill>
                <a:latin typeface="Arial" panose="020B0604020202020204" pitchFamily="34" charset="0"/>
                <a:ea typeface="+mj-ea"/>
                <a:cs typeface="Arial" panose="020B0604020202020204" pitchFamily="34" charset="0"/>
              </a:defRPr>
            </a:lvl1pPr>
          </a:lstStyle>
          <a:p>
            <a:pPr algn="just"/>
            <a:r>
              <a:rPr lang="en-US" sz="3000" dirty="0">
                <a:solidFill>
                  <a:schemeClr val="tx1"/>
                </a:solidFill>
              </a:rPr>
              <a:t>Consider and act upon the minutes of the May 27, 2025, Town Council Regular meeting. (MLS)</a:t>
            </a:r>
          </a:p>
        </p:txBody>
      </p:sp>
    </p:spTree>
    <p:extLst>
      <p:ext uri="{BB962C8B-B14F-4D97-AF65-F5344CB8AC3E}">
        <p14:creationId xmlns:p14="http://schemas.microsoft.com/office/powerpoint/2010/main" val="2001665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97C61-446F-C4E9-C903-01C3253D17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75FD35-9BDE-2B44-E791-D2C4336693EE}"/>
              </a:ext>
            </a:extLst>
          </p:cNvPr>
          <p:cNvSpPr txBox="1">
            <a:spLocks/>
          </p:cNvSpPr>
          <p:nvPr/>
        </p:nvSpPr>
        <p:spPr>
          <a:xfrm>
            <a:off x="306405" y="1434889"/>
            <a:ext cx="4529767" cy="862079"/>
          </a:xfrm>
          <a:prstGeom prst="rect">
            <a:avLst/>
          </a:prstGeom>
        </p:spPr>
        <p:txBody>
          <a:bodyPr>
            <a:normAutofit fontScale="97500"/>
          </a:bodyPr>
          <a:lstStyle>
            <a:lvl1pPr algn="l" defTabSz="914400" rtl="0" eaLnBrk="1" latinLnBrk="0" hangingPunct="1">
              <a:lnSpc>
                <a:spcPct val="90000"/>
              </a:lnSpc>
              <a:spcBef>
                <a:spcPct val="0"/>
              </a:spcBef>
              <a:buNone/>
              <a:defRPr sz="4000" kern="1200">
                <a:solidFill>
                  <a:srgbClr val="00205B"/>
                </a:solidFill>
                <a:latin typeface="Arial" panose="020B0604020202020204" pitchFamily="34" charset="0"/>
                <a:ea typeface="+mj-ea"/>
                <a:cs typeface="Arial" panose="020B0604020202020204" pitchFamily="34" charset="0"/>
              </a:defRPr>
            </a:lvl1pPr>
          </a:lstStyle>
          <a:p>
            <a:r>
              <a:rPr lang="en-US" sz="4400" dirty="0"/>
              <a:t>Agenda Item 3. </a:t>
            </a:r>
          </a:p>
        </p:txBody>
      </p:sp>
      <p:sp>
        <p:nvSpPr>
          <p:cNvPr id="3" name="Title 1">
            <a:extLst>
              <a:ext uri="{FF2B5EF4-FFF2-40B4-BE49-F238E27FC236}">
                <a16:creationId xmlns:a16="http://schemas.microsoft.com/office/drawing/2014/main" id="{FA2BA690-0EA6-D219-F32A-C9F676345CD4}"/>
              </a:ext>
            </a:extLst>
          </p:cNvPr>
          <p:cNvSpPr txBox="1">
            <a:spLocks/>
          </p:cNvSpPr>
          <p:nvPr/>
        </p:nvSpPr>
        <p:spPr>
          <a:xfrm>
            <a:off x="306405" y="2997960"/>
            <a:ext cx="10993654" cy="8620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000" kern="1200">
                <a:solidFill>
                  <a:srgbClr val="00205B"/>
                </a:solidFill>
                <a:latin typeface="Arial" panose="020B0604020202020204" pitchFamily="34" charset="0"/>
                <a:ea typeface="+mj-ea"/>
                <a:cs typeface="Arial" panose="020B0604020202020204" pitchFamily="34" charset="0"/>
              </a:defRPr>
            </a:lvl1pPr>
          </a:lstStyle>
          <a:p>
            <a:pPr algn="just"/>
            <a:r>
              <a:rPr lang="en-US" sz="3000" dirty="0">
                <a:solidFill>
                  <a:schemeClr val="tx1"/>
                </a:solidFill>
              </a:rPr>
              <a:t>Consider and act upon a contract between Mosquito Management Services and the Town of Prosper for mosquito mitigation/testing in the amount of $75,595 and authorize the Town Manager to execute documents for same. (DH)</a:t>
            </a:r>
          </a:p>
        </p:txBody>
      </p:sp>
    </p:spTree>
    <p:extLst>
      <p:ext uri="{BB962C8B-B14F-4D97-AF65-F5344CB8AC3E}">
        <p14:creationId xmlns:p14="http://schemas.microsoft.com/office/powerpoint/2010/main" val="795934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A51A3-6D94-7A60-F2F6-1539A462E2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F7D707-26F4-76FB-B096-08C717FD5F63}"/>
              </a:ext>
            </a:extLst>
          </p:cNvPr>
          <p:cNvSpPr txBox="1">
            <a:spLocks/>
          </p:cNvSpPr>
          <p:nvPr/>
        </p:nvSpPr>
        <p:spPr>
          <a:xfrm>
            <a:off x="306405" y="1434889"/>
            <a:ext cx="4529767" cy="862079"/>
          </a:xfrm>
          <a:prstGeom prst="rect">
            <a:avLst/>
          </a:prstGeom>
        </p:spPr>
        <p:txBody>
          <a:bodyPr>
            <a:normAutofit fontScale="97500"/>
          </a:bodyPr>
          <a:lstStyle>
            <a:lvl1pPr algn="l" defTabSz="914400" rtl="0" eaLnBrk="1" latinLnBrk="0" hangingPunct="1">
              <a:lnSpc>
                <a:spcPct val="90000"/>
              </a:lnSpc>
              <a:spcBef>
                <a:spcPct val="0"/>
              </a:spcBef>
              <a:buNone/>
              <a:defRPr sz="4000" kern="1200">
                <a:solidFill>
                  <a:srgbClr val="00205B"/>
                </a:solidFill>
                <a:latin typeface="Arial" panose="020B0604020202020204" pitchFamily="34" charset="0"/>
                <a:ea typeface="+mj-ea"/>
                <a:cs typeface="Arial" panose="020B0604020202020204" pitchFamily="34" charset="0"/>
              </a:defRPr>
            </a:lvl1pPr>
          </a:lstStyle>
          <a:p>
            <a:r>
              <a:rPr lang="en-US" sz="4400" dirty="0"/>
              <a:t>Agenda Item 4. </a:t>
            </a:r>
          </a:p>
        </p:txBody>
      </p:sp>
      <p:sp>
        <p:nvSpPr>
          <p:cNvPr id="3" name="Title 1">
            <a:extLst>
              <a:ext uri="{FF2B5EF4-FFF2-40B4-BE49-F238E27FC236}">
                <a16:creationId xmlns:a16="http://schemas.microsoft.com/office/drawing/2014/main" id="{A33EDB41-840D-808F-70CF-3E81E8628371}"/>
              </a:ext>
            </a:extLst>
          </p:cNvPr>
          <p:cNvSpPr txBox="1">
            <a:spLocks/>
          </p:cNvSpPr>
          <p:nvPr/>
        </p:nvSpPr>
        <p:spPr>
          <a:xfrm>
            <a:off x="306405" y="2718041"/>
            <a:ext cx="11319538" cy="8620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000" kern="1200">
                <a:solidFill>
                  <a:srgbClr val="00205B"/>
                </a:solidFill>
                <a:latin typeface="Arial" panose="020B0604020202020204" pitchFamily="34" charset="0"/>
                <a:ea typeface="+mj-ea"/>
                <a:cs typeface="Arial" panose="020B0604020202020204" pitchFamily="34" charset="0"/>
              </a:defRPr>
            </a:lvl1pPr>
          </a:lstStyle>
          <a:p>
            <a:pPr algn="just"/>
            <a:r>
              <a:rPr lang="en-US" sz="3000" dirty="0">
                <a:solidFill>
                  <a:schemeClr val="tx1"/>
                </a:solidFill>
              </a:rPr>
              <a:t>Consider and act upon approving a purchase with Fuquay, Inc., to rehabilitate 15 wastewater manholes for $222,268 and authorizing the Town Manager to execute documents for same. (CJ)</a:t>
            </a:r>
          </a:p>
        </p:txBody>
      </p:sp>
    </p:spTree>
    <p:extLst>
      <p:ext uri="{BB962C8B-B14F-4D97-AF65-F5344CB8AC3E}">
        <p14:creationId xmlns:p14="http://schemas.microsoft.com/office/powerpoint/2010/main" val="23528975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FSW Powerpoint Presentatio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Autofit/>
      </a:bodyPr>
      <a:lstStyle>
        <a:defPPr marL="0" marR="0" indent="0" algn="l" defTabSz="457200" rtl="0" eaLnBrk="1" fontAlgn="auto" latinLnBrk="0" hangingPunct="1">
          <a:lnSpc>
            <a:spcPct val="100000"/>
          </a:lnSpc>
          <a:spcBef>
            <a:spcPct val="0"/>
          </a:spcBef>
          <a:spcAft>
            <a:spcPts val="0"/>
          </a:spcAft>
          <a:buClrTx/>
          <a:buSzTx/>
          <a:buFontTx/>
          <a:buNone/>
          <a:tabLst/>
          <a:defRPr kumimoji="0" sz="2000" b="0" i="0" u="none" strike="noStrike" kern="1200" cap="none" spc="0" normalizeH="0" baseline="0" noProof="0" dirty="0" smtClean="0">
            <a:ln>
              <a:noFill/>
            </a:ln>
            <a:solidFill>
              <a:srgbClr val="B01D14"/>
            </a:solidFill>
            <a:effectLst/>
            <a:uLnTx/>
            <a:uFillTx/>
            <a:latin typeface="Minion Pro"/>
            <a:ea typeface="+mj-ea"/>
            <a:cs typeface="Minion Pro"/>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8831</TotalTime>
  <Words>1886</Words>
  <Application>Microsoft Office PowerPoint</Application>
  <PresentationFormat>Widescreen</PresentationFormat>
  <Paragraphs>238</Paragraphs>
  <Slides>54</Slides>
  <Notes>19</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54</vt:i4>
      </vt:variant>
    </vt:vector>
  </HeadingPairs>
  <TitlesOfParts>
    <vt:vector size="68" baseType="lpstr">
      <vt:lpstr>Wingdings</vt:lpstr>
      <vt:lpstr>Arial Narrow</vt:lpstr>
      <vt:lpstr>Calibri Light</vt:lpstr>
      <vt:lpstr>Arial</vt:lpstr>
      <vt:lpstr>Times New Roman</vt:lpstr>
      <vt:lpstr>Minon Pro</vt:lpstr>
      <vt:lpstr>Calibri</vt:lpstr>
      <vt:lpstr>Minion Pro</vt:lpstr>
      <vt:lpstr>Aptos</vt:lpstr>
      <vt:lpstr>Courier New</vt:lpstr>
      <vt:lpstr>Office Theme</vt:lpstr>
      <vt:lpstr>2_Office Theme</vt:lpstr>
      <vt:lpstr>1_Office Theme</vt:lpstr>
      <vt:lpstr>FSW Powerpoint Presentation</vt:lpstr>
      <vt:lpstr>PowerPoint Presentation</vt:lpstr>
      <vt:lpstr>PowerPoint Presentation</vt:lpstr>
      <vt:lpstr>PowerPoint Presentation</vt:lpstr>
      <vt:lpstr>Pledge to the Texas Flag  Honor the Texas flag; I pledge allegiance to thee, Texas, one state under God, one and indivisible.</vt:lpstr>
      <vt:lpstr>Announcements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Folsom Elementary School Temporary Buildings  (DEVAPP-25-0053)</vt:lpstr>
      <vt:lpstr>PowerPoint Presentation</vt:lpstr>
      <vt:lpstr>PowerPoint Presentation</vt:lpstr>
      <vt:lpstr>PowerPoint Presentation</vt:lpstr>
      <vt:lpstr>PowerPoint Presentation</vt:lpstr>
      <vt:lpstr>Citizen Comments</vt:lpstr>
      <vt:lpstr>PowerPoint Presentation</vt:lpstr>
      <vt:lpstr>Regular Agenda</vt:lpstr>
      <vt:lpstr>PowerPoint Presentation</vt:lpstr>
      <vt:lpstr>Parameters for Issuance of $33,896,633 of Revenue Bonds</vt:lpstr>
      <vt:lpstr>PowerPoint Presentation</vt:lpstr>
      <vt:lpstr>PowerPoint Presentation</vt:lpstr>
      <vt:lpstr>Parameters for Issuance of $49,735,000 of General Obligation Refunding and Improvement Bonds:   $19,450,000 (new money) and $30,285,000 (refunding)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Possibly direct Town Staff to schedule topic(s) for discussion at a future meeting.</vt:lpstr>
      <vt:lpstr>Executive Session</vt:lpstr>
      <vt:lpstr>The Town Council will reconvene after Executive Session.</vt:lpstr>
      <vt:lpstr>Reconvene into Regular Session and take any action necessary as a result of the Closed Session.</vt:lpstr>
      <vt:lpstr>Adjourn.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Prosper Town Council Presentation</dc:title>
  <dc:creator>Michelle Lewis Sirianni</dc:creator>
  <cp:lastModifiedBy>Chris Landrum</cp:lastModifiedBy>
  <cp:revision>777</cp:revision>
  <cp:lastPrinted>2025-06-09T17:29:13Z</cp:lastPrinted>
  <dcterms:created xsi:type="dcterms:W3CDTF">2023-03-02T22:50:22Z</dcterms:created>
  <dcterms:modified xsi:type="dcterms:W3CDTF">2025-06-10T20:00:16Z</dcterms:modified>
</cp:coreProperties>
</file>